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66" r:id="rId3"/>
    <p:sldId id="271" r:id="rId4"/>
    <p:sldId id="257" r:id="rId5"/>
    <p:sldId id="268" r:id="rId6"/>
    <p:sldId id="269" r:id="rId7"/>
    <p:sldId id="270" r:id="rId8"/>
    <p:sldId id="264" r:id="rId9"/>
    <p:sldId id="265" r:id="rId10"/>
    <p:sldId id="260" r:id="rId11"/>
    <p:sldId id="272" r:id="rId12"/>
    <p:sldId id="259"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94660"/>
  </p:normalViewPr>
  <p:slideViewPr>
    <p:cSldViewPr>
      <p:cViewPr varScale="1">
        <p:scale>
          <a:sx n="109" d="100"/>
          <a:sy n="109" d="100"/>
        </p:scale>
        <p:origin x="1432"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5607" name="Picture 7" descr="titleslideimage">
            <a:extLst>
              <a:ext uri="{FF2B5EF4-FFF2-40B4-BE49-F238E27FC236}">
                <a16:creationId xmlns:a16="http://schemas.microsoft.com/office/drawing/2014/main" id="{82C8E72A-4223-4ACB-8E66-6F6F863B08B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5602" name="Rectangle 2">
            <a:extLst>
              <a:ext uri="{FF2B5EF4-FFF2-40B4-BE49-F238E27FC236}">
                <a16:creationId xmlns:a16="http://schemas.microsoft.com/office/drawing/2014/main" id="{F47B1599-72E3-4492-BEEA-66957F2ECB61}"/>
              </a:ext>
            </a:extLst>
          </p:cNvPr>
          <p:cNvSpPr>
            <a:spLocks noGrp="1" noChangeArrowheads="1"/>
          </p:cNvSpPr>
          <p:nvPr>
            <p:ph type="ctrTitle"/>
          </p:nvPr>
        </p:nvSpPr>
        <p:spPr>
          <a:xfrm>
            <a:off x="685800" y="2819400"/>
            <a:ext cx="7772400" cy="2057400"/>
          </a:xfrm>
        </p:spPr>
        <p:txBody>
          <a:bodyPr/>
          <a:lstStyle>
            <a:lvl1pPr algn="ctr">
              <a:defRPr sz="4800"/>
            </a:lvl1pPr>
          </a:lstStyle>
          <a:p>
            <a:pPr lvl="0"/>
            <a:r>
              <a:rPr lang="en-US" altLang="en-US" noProof="0"/>
              <a:t>Click to edit Master title style</a:t>
            </a:r>
          </a:p>
        </p:txBody>
      </p:sp>
      <p:sp>
        <p:nvSpPr>
          <p:cNvPr id="25603" name="Rectangle 3">
            <a:extLst>
              <a:ext uri="{FF2B5EF4-FFF2-40B4-BE49-F238E27FC236}">
                <a16:creationId xmlns:a16="http://schemas.microsoft.com/office/drawing/2014/main" id="{8C4D9DF1-13FF-4AAB-BAD7-3F644EDD4F99}"/>
              </a:ext>
            </a:extLst>
          </p:cNvPr>
          <p:cNvSpPr>
            <a:spLocks noGrp="1" noChangeArrowheads="1"/>
          </p:cNvSpPr>
          <p:nvPr>
            <p:ph type="subTitle" idx="1"/>
          </p:nvPr>
        </p:nvSpPr>
        <p:spPr>
          <a:xfrm>
            <a:off x="1219200" y="381000"/>
            <a:ext cx="6400800" cy="914400"/>
          </a:xfrm>
        </p:spPr>
        <p:txBody>
          <a:bodyPr/>
          <a:lstStyle>
            <a:lvl1pPr marL="0" indent="0" algn="ctr">
              <a:buFontTx/>
              <a:buNone/>
              <a:defRPr sz="2400"/>
            </a:lvl1pPr>
          </a:lstStyle>
          <a:p>
            <a:pPr lvl="0"/>
            <a:r>
              <a:rPr lang="en-US" altLang="en-US" noProof="0"/>
              <a:t>Click to edit Master subtitle style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ssolve">
                                      <p:cBhvr>
                                        <p:cTn id="7" dur="500"/>
                                        <p:tgtEl>
                                          <p:spTgt spid="25602"/>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5603">
                                            <p:txEl>
                                              <p:pRg st="0" end="0"/>
                                            </p:txEl>
                                          </p:spTgt>
                                        </p:tgtEl>
                                        <p:attrNameLst>
                                          <p:attrName>style.visibility</p:attrName>
                                        </p:attrNameLst>
                                      </p:cBhvr>
                                      <p:to>
                                        <p:strVal val="visible"/>
                                      </p:to>
                                    </p:set>
                                    <p:animEffect transition="in" filter="dissolve">
                                      <p:cBhvr>
                                        <p:cTn id="11"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build="p" autoUpdateAnimBg="0" advAuto="0">
        <p:tmplLst>
          <p:tmpl lvl="1">
            <p:tnLst>
              <p:par>
                <p:cTn presetID="9" presetClass="entr" presetSubtype="0" fill="hold" nodeType="afterEffect">
                  <p:stCondLst>
                    <p:cond delay="0"/>
                  </p:stCondLst>
                  <p:childTnLst>
                    <p:set>
                      <p:cBhvr>
                        <p:cTn dur="1" fill="hold">
                          <p:stCondLst>
                            <p:cond delay="0"/>
                          </p:stCondLst>
                        </p:cTn>
                        <p:tgtEl>
                          <p:spTgt spid="25603"/>
                        </p:tgtEl>
                        <p:attrNameLst>
                          <p:attrName>style.visibility</p:attrName>
                        </p:attrNameLst>
                      </p:cBhvr>
                      <p:to>
                        <p:strVal val="visible"/>
                      </p:to>
                    </p:set>
                    <p:animEffect transition="in" filter="dissolve">
                      <p:cBhvr>
                        <p:cTn dur="500"/>
                        <p:tgtEl>
                          <p:spTgt spid="2560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59209-6F7C-4883-BB50-000A15C6F7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E331CF-1D9F-419D-91EF-B7EF58707BB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70AE3-FCAB-4A28-A35A-FC522F6818F5}"/>
              </a:ext>
            </a:extLst>
          </p:cNvPr>
          <p:cNvSpPr>
            <a:spLocks noGrp="1"/>
          </p:cNvSpPr>
          <p:nvPr>
            <p:ph type="dt" sz="half" idx="10"/>
          </p:nvPr>
        </p:nvSpPr>
        <p:spPr/>
        <p:txBody>
          <a:bodyPr/>
          <a:lstStyle>
            <a:lvl1pPr>
              <a:defRPr/>
            </a:lvl1pPr>
          </a:lstStyle>
          <a:p>
            <a:endParaRPr lang="en-US" altLang="en-US" dirty="0"/>
          </a:p>
        </p:txBody>
      </p:sp>
      <p:sp>
        <p:nvSpPr>
          <p:cNvPr id="5" name="Footer Placeholder 4">
            <a:extLst>
              <a:ext uri="{FF2B5EF4-FFF2-40B4-BE49-F238E27FC236}">
                <a16:creationId xmlns:a16="http://schemas.microsoft.com/office/drawing/2014/main" id="{05B739FF-6445-4DF2-9379-793401848D77}"/>
              </a:ext>
            </a:extLst>
          </p:cNvPr>
          <p:cNvSpPr>
            <a:spLocks noGrp="1"/>
          </p:cNvSpPr>
          <p:nvPr>
            <p:ph type="ftr" sz="quarter" idx="11"/>
          </p:nvPr>
        </p:nvSpPr>
        <p:spPr/>
        <p:txBody>
          <a:bodyPr/>
          <a:lstStyle>
            <a:lvl1pPr>
              <a:defRPr/>
            </a:lvl1pPr>
          </a:lstStyle>
          <a:p>
            <a:endParaRPr lang="en-US" altLang="en-US" dirty="0"/>
          </a:p>
        </p:txBody>
      </p:sp>
      <p:sp>
        <p:nvSpPr>
          <p:cNvPr id="6" name="Slide Number Placeholder 5">
            <a:extLst>
              <a:ext uri="{FF2B5EF4-FFF2-40B4-BE49-F238E27FC236}">
                <a16:creationId xmlns:a16="http://schemas.microsoft.com/office/drawing/2014/main" id="{0BF421FE-E090-45CA-9917-8330120AD4EB}"/>
              </a:ext>
            </a:extLst>
          </p:cNvPr>
          <p:cNvSpPr>
            <a:spLocks noGrp="1"/>
          </p:cNvSpPr>
          <p:nvPr>
            <p:ph type="sldNum" sz="quarter" idx="12"/>
          </p:nvPr>
        </p:nvSpPr>
        <p:spPr/>
        <p:txBody>
          <a:bodyPr/>
          <a:lstStyle>
            <a:lvl1pPr>
              <a:defRPr/>
            </a:lvl1pPr>
          </a:lstStyle>
          <a:p>
            <a:fld id="{53652FAC-33DC-44A8-98C5-E242DC2BDDC0}" type="slidenum">
              <a:rPr lang="en-US" altLang="en-US"/>
              <a:pPr/>
              <a:t>‹#›</a:t>
            </a:fld>
            <a:endParaRPr lang="en-US" altLang="en-US" dirty="0"/>
          </a:p>
        </p:txBody>
      </p:sp>
    </p:spTree>
    <p:extLst>
      <p:ext uri="{BB962C8B-B14F-4D97-AF65-F5344CB8AC3E}">
        <p14:creationId xmlns:p14="http://schemas.microsoft.com/office/powerpoint/2010/main" val="2141366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D56B5A-E43B-4766-B5AA-2E72AD315836}"/>
              </a:ext>
            </a:extLst>
          </p:cNvPr>
          <p:cNvSpPr>
            <a:spLocks noGrp="1"/>
          </p:cNvSpPr>
          <p:nvPr>
            <p:ph type="title" orient="vert"/>
          </p:nvPr>
        </p:nvSpPr>
        <p:spPr>
          <a:xfrm>
            <a:off x="6629400" y="76200"/>
            <a:ext cx="2057400" cy="5867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C01B16A-C0FB-4044-A149-2FC96567A0DB}"/>
              </a:ext>
            </a:extLst>
          </p:cNvPr>
          <p:cNvSpPr>
            <a:spLocks noGrp="1"/>
          </p:cNvSpPr>
          <p:nvPr>
            <p:ph type="body" orient="vert" idx="1"/>
          </p:nvPr>
        </p:nvSpPr>
        <p:spPr>
          <a:xfrm>
            <a:off x="457200" y="76200"/>
            <a:ext cx="60198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DC2C39-6886-4B58-BB8C-7F0273E789C6}"/>
              </a:ext>
            </a:extLst>
          </p:cNvPr>
          <p:cNvSpPr>
            <a:spLocks noGrp="1"/>
          </p:cNvSpPr>
          <p:nvPr>
            <p:ph type="dt" sz="half" idx="10"/>
          </p:nvPr>
        </p:nvSpPr>
        <p:spPr/>
        <p:txBody>
          <a:bodyPr/>
          <a:lstStyle>
            <a:lvl1pPr>
              <a:defRPr/>
            </a:lvl1pPr>
          </a:lstStyle>
          <a:p>
            <a:endParaRPr lang="en-US" altLang="en-US" dirty="0"/>
          </a:p>
        </p:txBody>
      </p:sp>
      <p:sp>
        <p:nvSpPr>
          <p:cNvPr id="5" name="Footer Placeholder 4">
            <a:extLst>
              <a:ext uri="{FF2B5EF4-FFF2-40B4-BE49-F238E27FC236}">
                <a16:creationId xmlns:a16="http://schemas.microsoft.com/office/drawing/2014/main" id="{782D5174-A31B-45C0-9E11-DA996C92F1F9}"/>
              </a:ext>
            </a:extLst>
          </p:cNvPr>
          <p:cNvSpPr>
            <a:spLocks noGrp="1"/>
          </p:cNvSpPr>
          <p:nvPr>
            <p:ph type="ftr" sz="quarter" idx="11"/>
          </p:nvPr>
        </p:nvSpPr>
        <p:spPr/>
        <p:txBody>
          <a:bodyPr/>
          <a:lstStyle>
            <a:lvl1pPr>
              <a:defRPr/>
            </a:lvl1pPr>
          </a:lstStyle>
          <a:p>
            <a:endParaRPr lang="en-US" altLang="en-US" dirty="0"/>
          </a:p>
        </p:txBody>
      </p:sp>
      <p:sp>
        <p:nvSpPr>
          <p:cNvPr id="6" name="Slide Number Placeholder 5">
            <a:extLst>
              <a:ext uri="{FF2B5EF4-FFF2-40B4-BE49-F238E27FC236}">
                <a16:creationId xmlns:a16="http://schemas.microsoft.com/office/drawing/2014/main" id="{0D3240C7-F04B-41CE-9BEA-FA474551D949}"/>
              </a:ext>
            </a:extLst>
          </p:cNvPr>
          <p:cNvSpPr>
            <a:spLocks noGrp="1"/>
          </p:cNvSpPr>
          <p:nvPr>
            <p:ph type="sldNum" sz="quarter" idx="12"/>
          </p:nvPr>
        </p:nvSpPr>
        <p:spPr/>
        <p:txBody>
          <a:bodyPr/>
          <a:lstStyle>
            <a:lvl1pPr>
              <a:defRPr/>
            </a:lvl1pPr>
          </a:lstStyle>
          <a:p>
            <a:fld id="{76B24DDB-1F3A-4938-BDB5-17AFA7EBD10F}" type="slidenum">
              <a:rPr lang="en-US" altLang="en-US"/>
              <a:pPr/>
              <a:t>‹#›</a:t>
            </a:fld>
            <a:endParaRPr lang="en-US" altLang="en-US" dirty="0"/>
          </a:p>
        </p:txBody>
      </p:sp>
    </p:spTree>
    <p:extLst>
      <p:ext uri="{BB962C8B-B14F-4D97-AF65-F5344CB8AC3E}">
        <p14:creationId xmlns:p14="http://schemas.microsoft.com/office/powerpoint/2010/main" val="2659375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4B3F2-BCA1-4E68-8977-D68FF1A4794E}"/>
              </a:ext>
            </a:extLst>
          </p:cNvPr>
          <p:cNvSpPr>
            <a:spLocks noGrp="1"/>
          </p:cNvSpPr>
          <p:nvPr>
            <p:ph type="title"/>
          </p:nvPr>
        </p:nvSpPr>
        <p:spPr>
          <a:xfrm>
            <a:off x="457200" y="76200"/>
            <a:ext cx="6781800" cy="10668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D282E943-E4D3-4EA7-AA95-7F15609C1BF0}"/>
              </a:ext>
            </a:extLst>
          </p:cNvPr>
          <p:cNvSpPr>
            <a:spLocks noGrp="1"/>
          </p:cNvSpPr>
          <p:nvPr>
            <p:ph type="body" sz="half" idx="1"/>
          </p:nvPr>
        </p:nvSpPr>
        <p:spPr>
          <a:xfrm>
            <a:off x="457200" y="1219200"/>
            <a:ext cx="8229600" cy="2286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43DDD6-4547-49AC-905E-F020A94F7819}"/>
              </a:ext>
            </a:extLst>
          </p:cNvPr>
          <p:cNvSpPr>
            <a:spLocks noGrp="1"/>
          </p:cNvSpPr>
          <p:nvPr>
            <p:ph sz="half" idx="2"/>
          </p:nvPr>
        </p:nvSpPr>
        <p:spPr>
          <a:xfrm>
            <a:off x="457200" y="3657600"/>
            <a:ext cx="8229600" cy="2286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BB5254-7202-4928-B108-9027904743D8}"/>
              </a:ext>
            </a:extLst>
          </p:cNvPr>
          <p:cNvSpPr>
            <a:spLocks noGrp="1"/>
          </p:cNvSpPr>
          <p:nvPr>
            <p:ph type="dt" sz="half" idx="10"/>
          </p:nvPr>
        </p:nvSpPr>
        <p:spPr>
          <a:xfrm>
            <a:off x="457200" y="6245225"/>
            <a:ext cx="2133600" cy="476250"/>
          </a:xfrm>
        </p:spPr>
        <p:txBody>
          <a:bodyPr/>
          <a:lstStyle>
            <a:lvl1pPr>
              <a:defRPr/>
            </a:lvl1pPr>
          </a:lstStyle>
          <a:p>
            <a:endParaRPr lang="en-US" altLang="en-US" dirty="0"/>
          </a:p>
        </p:txBody>
      </p:sp>
      <p:sp>
        <p:nvSpPr>
          <p:cNvPr id="6" name="Footer Placeholder 5">
            <a:extLst>
              <a:ext uri="{FF2B5EF4-FFF2-40B4-BE49-F238E27FC236}">
                <a16:creationId xmlns:a16="http://schemas.microsoft.com/office/drawing/2014/main" id="{0A8AC484-BB28-4E6C-BE40-6E17E0D68705}"/>
              </a:ext>
            </a:extLst>
          </p:cNvPr>
          <p:cNvSpPr>
            <a:spLocks noGrp="1"/>
          </p:cNvSpPr>
          <p:nvPr>
            <p:ph type="ftr" sz="quarter" idx="11"/>
          </p:nvPr>
        </p:nvSpPr>
        <p:spPr>
          <a:xfrm>
            <a:off x="3124200" y="6245225"/>
            <a:ext cx="2895600" cy="476250"/>
          </a:xfrm>
        </p:spPr>
        <p:txBody>
          <a:bodyPr/>
          <a:lstStyle>
            <a:lvl1pPr>
              <a:defRPr/>
            </a:lvl1pPr>
          </a:lstStyle>
          <a:p>
            <a:endParaRPr lang="en-US" altLang="en-US" dirty="0"/>
          </a:p>
        </p:txBody>
      </p:sp>
      <p:sp>
        <p:nvSpPr>
          <p:cNvPr id="7" name="Slide Number Placeholder 6">
            <a:extLst>
              <a:ext uri="{FF2B5EF4-FFF2-40B4-BE49-F238E27FC236}">
                <a16:creationId xmlns:a16="http://schemas.microsoft.com/office/drawing/2014/main" id="{389938B3-6B0B-434C-9CE5-5C1DB30C5931}"/>
              </a:ext>
            </a:extLst>
          </p:cNvPr>
          <p:cNvSpPr>
            <a:spLocks noGrp="1"/>
          </p:cNvSpPr>
          <p:nvPr>
            <p:ph type="sldNum" sz="quarter" idx="12"/>
          </p:nvPr>
        </p:nvSpPr>
        <p:spPr>
          <a:xfrm>
            <a:off x="6553200" y="6245225"/>
            <a:ext cx="2133600" cy="476250"/>
          </a:xfrm>
        </p:spPr>
        <p:txBody>
          <a:bodyPr/>
          <a:lstStyle>
            <a:lvl1pPr>
              <a:defRPr/>
            </a:lvl1pPr>
          </a:lstStyle>
          <a:p>
            <a:fld id="{2A9067B7-18E9-4C29-8A36-1BAC4B8E4A63}" type="slidenum">
              <a:rPr lang="en-US" altLang="en-US"/>
              <a:pPr/>
              <a:t>‹#›</a:t>
            </a:fld>
            <a:endParaRPr lang="en-US" altLang="en-US" dirty="0"/>
          </a:p>
        </p:txBody>
      </p:sp>
    </p:spTree>
    <p:extLst>
      <p:ext uri="{BB962C8B-B14F-4D97-AF65-F5344CB8AC3E}">
        <p14:creationId xmlns:p14="http://schemas.microsoft.com/office/powerpoint/2010/main" val="788029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08BE1-2D64-4C84-B400-C2D39F6F2E2C}"/>
              </a:ext>
            </a:extLst>
          </p:cNvPr>
          <p:cNvSpPr>
            <a:spLocks noGrp="1"/>
          </p:cNvSpPr>
          <p:nvPr>
            <p:ph type="title"/>
          </p:nvPr>
        </p:nvSpPr>
        <p:spPr>
          <a:xfrm>
            <a:off x="457200" y="76200"/>
            <a:ext cx="6781800" cy="10668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7984F8-F817-4BF3-9CE3-D40C86EFAAED}"/>
              </a:ext>
            </a:extLst>
          </p:cNvPr>
          <p:cNvSpPr>
            <a:spLocks noGrp="1"/>
          </p:cNvSpPr>
          <p:nvPr>
            <p:ph type="body" sz="half" idx="1"/>
          </p:nvPr>
        </p:nvSpPr>
        <p:spPr>
          <a:xfrm>
            <a:off x="457200" y="1219200"/>
            <a:ext cx="4038600" cy="472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Online Image Placeholder 3">
            <a:extLst>
              <a:ext uri="{FF2B5EF4-FFF2-40B4-BE49-F238E27FC236}">
                <a16:creationId xmlns:a16="http://schemas.microsoft.com/office/drawing/2014/main" id="{BCCBDAE2-20E6-4856-8B65-2BB5DF206825}"/>
              </a:ext>
            </a:extLst>
          </p:cNvPr>
          <p:cNvSpPr>
            <a:spLocks noGrp="1"/>
          </p:cNvSpPr>
          <p:nvPr>
            <p:ph type="clipArt" sz="half" idx="2"/>
          </p:nvPr>
        </p:nvSpPr>
        <p:spPr>
          <a:xfrm>
            <a:off x="4648200" y="1219200"/>
            <a:ext cx="4038600" cy="4724400"/>
          </a:xfrm>
        </p:spPr>
        <p:txBody>
          <a:bodyPr/>
          <a:lstStyle/>
          <a:p>
            <a:r>
              <a:rPr lang="en-US" dirty="0"/>
              <a:t>Click icon to add online image</a:t>
            </a:r>
          </a:p>
        </p:txBody>
      </p:sp>
      <p:sp>
        <p:nvSpPr>
          <p:cNvPr id="5" name="Date Placeholder 4">
            <a:extLst>
              <a:ext uri="{FF2B5EF4-FFF2-40B4-BE49-F238E27FC236}">
                <a16:creationId xmlns:a16="http://schemas.microsoft.com/office/drawing/2014/main" id="{C21D5B34-4BBA-4821-AAA1-FE9154E1995E}"/>
              </a:ext>
            </a:extLst>
          </p:cNvPr>
          <p:cNvSpPr>
            <a:spLocks noGrp="1"/>
          </p:cNvSpPr>
          <p:nvPr>
            <p:ph type="dt" sz="half" idx="10"/>
          </p:nvPr>
        </p:nvSpPr>
        <p:spPr>
          <a:xfrm>
            <a:off x="457200" y="6245225"/>
            <a:ext cx="2133600" cy="476250"/>
          </a:xfrm>
        </p:spPr>
        <p:txBody>
          <a:bodyPr/>
          <a:lstStyle>
            <a:lvl1pPr>
              <a:defRPr/>
            </a:lvl1pPr>
          </a:lstStyle>
          <a:p>
            <a:endParaRPr lang="en-US" altLang="en-US" dirty="0"/>
          </a:p>
        </p:txBody>
      </p:sp>
      <p:sp>
        <p:nvSpPr>
          <p:cNvPr id="6" name="Footer Placeholder 5">
            <a:extLst>
              <a:ext uri="{FF2B5EF4-FFF2-40B4-BE49-F238E27FC236}">
                <a16:creationId xmlns:a16="http://schemas.microsoft.com/office/drawing/2014/main" id="{4264CE89-3A3B-4433-A0D2-3C7D67470547}"/>
              </a:ext>
            </a:extLst>
          </p:cNvPr>
          <p:cNvSpPr>
            <a:spLocks noGrp="1"/>
          </p:cNvSpPr>
          <p:nvPr>
            <p:ph type="ftr" sz="quarter" idx="11"/>
          </p:nvPr>
        </p:nvSpPr>
        <p:spPr>
          <a:xfrm>
            <a:off x="3124200" y="6245225"/>
            <a:ext cx="2895600" cy="476250"/>
          </a:xfrm>
        </p:spPr>
        <p:txBody>
          <a:bodyPr/>
          <a:lstStyle>
            <a:lvl1pPr>
              <a:defRPr/>
            </a:lvl1pPr>
          </a:lstStyle>
          <a:p>
            <a:endParaRPr lang="en-US" altLang="en-US" dirty="0"/>
          </a:p>
        </p:txBody>
      </p:sp>
      <p:sp>
        <p:nvSpPr>
          <p:cNvPr id="7" name="Slide Number Placeholder 6">
            <a:extLst>
              <a:ext uri="{FF2B5EF4-FFF2-40B4-BE49-F238E27FC236}">
                <a16:creationId xmlns:a16="http://schemas.microsoft.com/office/drawing/2014/main" id="{383811EC-29C9-4E8B-81AB-56706B84CD22}"/>
              </a:ext>
            </a:extLst>
          </p:cNvPr>
          <p:cNvSpPr>
            <a:spLocks noGrp="1"/>
          </p:cNvSpPr>
          <p:nvPr>
            <p:ph type="sldNum" sz="quarter" idx="12"/>
          </p:nvPr>
        </p:nvSpPr>
        <p:spPr>
          <a:xfrm>
            <a:off x="6553200" y="6245225"/>
            <a:ext cx="2133600" cy="476250"/>
          </a:xfrm>
        </p:spPr>
        <p:txBody>
          <a:bodyPr/>
          <a:lstStyle>
            <a:lvl1pPr>
              <a:defRPr/>
            </a:lvl1pPr>
          </a:lstStyle>
          <a:p>
            <a:fld id="{D8937A95-4BB6-4B5A-9846-07B2EA48F3F8}" type="slidenum">
              <a:rPr lang="en-US" altLang="en-US"/>
              <a:pPr/>
              <a:t>‹#›</a:t>
            </a:fld>
            <a:endParaRPr lang="en-US" altLang="en-US" dirty="0"/>
          </a:p>
        </p:txBody>
      </p:sp>
    </p:spTree>
    <p:extLst>
      <p:ext uri="{BB962C8B-B14F-4D97-AF65-F5344CB8AC3E}">
        <p14:creationId xmlns:p14="http://schemas.microsoft.com/office/powerpoint/2010/main" val="2714109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5C92-101B-475D-B1AB-752BD295D8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280E2B-4EF1-4760-9F01-869AF04BBEB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36634C-3207-407C-A889-2CB8FC57CBDB}"/>
              </a:ext>
            </a:extLst>
          </p:cNvPr>
          <p:cNvSpPr>
            <a:spLocks noGrp="1"/>
          </p:cNvSpPr>
          <p:nvPr>
            <p:ph type="dt" sz="half" idx="10"/>
          </p:nvPr>
        </p:nvSpPr>
        <p:spPr/>
        <p:txBody>
          <a:bodyPr/>
          <a:lstStyle>
            <a:lvl1pPr>
              <a:defRPr/>
            </a:lvl1pPr>
          </a:lstStyle>
          <a:p>
            <a:endParaRPr lang="en-US" altLang="en-US" dirty="0"/>
          </a:p>
        </p:txBody>
      </p:sp>
      <p:sp>
        <p:nvSpPr>
          <p:cNvPr id="5" name="Footer Placeholder 4">
            <a:extLst>
              <a:ext uri="{FF2B5EF4-FFF2-40B4-BE49-F238E27FC236}">
                <a16:creationId xmlns:a16="http://schemas.microsoft.com/office/drawing/2014/main" id="{8236789F-97B0-4CF8-8A7A-4571DC63F41A}"/>
              </a:ext>
            </a:extLst>
          </p:cNvPr>
          <p:cNvSpPr>
            <a:spLocks noGrp="1"/>
          </p:cNvSpPr>
          <p:nvPr>
            <p:ph type="ftr" sz="quarter" idx="11"/>
          </p:nvPr>
        </p:nvSpPr>
        <p:spPr/>
        <p:txBody>
          <a:bodyPr/>
          <a:lstStyle>
            <a:lvl1pPr>
              <a:defRPr/>
            </a:lvl1pPr>
          </a:lstStyle>
          <a:p>
            <a:endParaRPr lang="en-US" altLang="en-US" dirty="0"/>
          </a:p>
        </p:txBody>
      </p:sp>
      <p:sp>
        <p:nvSpPr>
          <p:cNvPr id="6" name="Slide Number Placeholder 5">
            <a:extLst>
              <a:ext uri="{FF2B5EF4-FFF2-40B4-BE49-F238E27FC236}">
                <a16:creationId xmlns:a16="http://schemas.microsoft.com/office/drawing/2014/main" id="{E91049A7-1B5C-44DF-893B-9A85594C2E3C}"/>
              </a:ext>
            </a:extLst>
          </p:cNvPr>
          <p:cNvSpPr>
            <a:spLocks noGrp="1"/>
          </p:cNvSpPr>
          <p:nvPr>
            <p:ph type="sldNum" sz="quarter" idx="12"/>
          </p:nvPr>
        </p:nvSpPr>
        <p:spPr/>
        <p:txBody>
          <a:bodyPr/>
          <a:lstStyle>
            <a:lvl1pPr>
              <a:defRPr/>
            </a:lvl1pPr>
          </a:lstStyle>
          <a:p>
            <a:fld id="{BB50F6AA-ECFA-4530-BD99-4FF5D7DFBD5B}" type="slidenum">
              <a:rPr lang="en-US" altLang="en-US"/>
              <a:pPr/>
              <a:t>‹#›</a:t>
            </a:fld>
            <a:endParaRPr lang="en-US" altLang="en-US" dirty="0"/>
          </a:p>
        </p:txBody>
      </p:sp>
    </p:spTree>
    <p:extLst>
      <p:ext uri="{BB962C8B-B14F-4D97-AF65-F5344CB8AC3E}">
        <p14:creationId xmlns:p14="http://schemas.microsoft.com/office/powerpoint/2010/main" val="1028983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38DB-5366-4269-B1A3-DADF42C9CE5B}"/>
              </a:ext>
            </a:extLst>
          </p:cNvPr>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59094C-4C87-44A3-87E0-A92D90981D7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a:extLst>
              <a:ext uri="{FF2B5EF4-FFF2-40B4-BE49-F238E27FC236}">
                <a16:creationId xmlns:a16="http://schemas.microsoft.com/office/drawing/2014/main" id="{CF034281-2D48-41C4-A525-80D2F8DBA504}"/>
              </a:ext>
            </a:extLst>
          </p:cNvPr>
          <p:cNvSpPr>
            <a:spLocks noGrp="1"/>
          </p:cNvSpPr>
          <p:nvPr>
            <p:ph type="dt" sz="half" idx="10"/>
          </p:nvPr>
        </p:nvSpPr>
        <p:spPr/>
        <p:txBody>
          <a:bodyPr/>
          <a:lstStyle>
            <a:lvl1pPr>
              <a:defRPr/>
            </a:lvl1pPr>
          </a:lstStyle>
          <a:p>
            <a:endParaRPr lang="en-US" altLang="en-US" dirty="0"/>
          </a:p>
        </p:txBody>
      </p:sp>
      <p:sp>
        <p:nvSpPr>
          <p:cNvPr id="5" name="Footer Placeholder 4">
            <a:extLst>
              <a:ext uri="{FF2B5EF4-FFF2-40B4-BE49-F238E27FC236}">
                <a16:creationId xmlns:a16="http://schemas.microsoft.com/office/drawing/2014/main" id="{AB526B28-1E91-4DD5-9B83-3BB25CF75340}"/>
              </a:ext>
            </a:extLst>
          </p:cNvPr>
          <p:cNvSpPr>
            <a:spLocks noGrp="1"/>
          </p:cNvSpPr>
          <p:nvPr>
            <p:ph type="ftr" sz="quarter" idx="11"/>
          </p:nvPr>
        </p:nvSpPr>
        <p:spPr/>
        <p:txBody>
          <a:bodyPr/>
          <a:lstStyle>
            <a:lvl1pPr>
              <a:defRPr/>
            </a:lvl1pPr>
          </a:lstStyle>
          <a:p>
            <a:endParaRPr lang="en-US" altLang="en-US" dirty="0"/>
          </a:p>
        </p:txBody>
      </p:sp>
      <p:sp>
        <p:nvSpPr>
          <p:cNvPr id="6" name="Slide Number Placeholder 5">
            <a:extLst>
              <a:ext uri="{FF2B5EF4-FFF2-40B4-BE49-F238E27FC236}">
                <a16:creationId xmlns:a16="http://schemas.microsoft.com/office/drawing/2014/main" id="{872EF2F1-B55B-4907-B2F6-F3E0F09389C6}"/>
              </a:ext>
            </a:extLst>
          </p:cNvPr>
          <p:cNvSpPr>
            <a:spLocks noGrp="1"/>
          </p:cNvSpPr>
          <p:nvPr>
            <p:ph type="sldNum" sz="quarter" idx="12"/>
          </p:nvPr>
        </p:nvSpPr>
        <p:spPr/>
        <p:txBody>
          <a:bodyPr/>
          <a:lstStyle>
            <a:lvl1pPr>
              <a:defRPr/>
            </a:lvl1pPr>
          </a:lstStyle>
          <a:p>
            <a:fld id="{EB255EE4-5072-4957-A3ED-828A7A8E25D0}" type="slidenum">
              <a:rPr lang="en-US" altLang="en-US"/>
              <a:pPr/>
              <a:t>‹#›</a:t>
            </a:fld>
            <a:endParaRPr lang="en-US" altLang="en-US" dirty="0"/>
          </a:p>
        </p:txBody>
      </p:sp>
    </p:spTree>
    <p:extLst>
      <p:ext uri="{BB962C8B-B14F-4D97-AF65-F5344CB8AC3E}">
        <p14:creationId xmlns:p14="http://schemas.microsoft.com/office/powerpoint/2010/main" val="2078731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3341A-BA36-4C0B-AC3B-90804025EC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0DF3AD-416B-4B8E-9679-5B765556BAD8}"/>
              </a:ext>
            </a:extLst>
          </p:cNvPr>
          <p:cNvSpPr>
            <a:spLocks noGrp="1"/>
          </p:cNvSpPr>
          <p:nvPr>
            <p:ph sz="half" idx="1"/>
          </p:nvPr>
        </p:nvSpPr>
        <p:spPr>
          <a:xfrm>
            <a:off x="457200" y="1219200"/>
            <a:ext cx="4038600" cy="472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A08191-0F11-4C54-99F5-0C2ACA1B9FB4}"/>
              </a:ext>
            </a:extLst>
          </p:cNvPr>
          <p:cNvSpPr>
            <a:spLocks noGrp="1"/>
          </p:cNvSpPr>
          <p:nvPr>
            <p:ph sz="half" idx="2"/>
          </p:nvPr>
        </p:nvSpPr>
        <p:spPr>
          <a:xfrm>
            <a:off x="4648200" y="1219200"/>
            <a:ext cx="4038600" cy="472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6981087-FF21-4485-ABE0-9ECB68D526E4}"/>
              </a:ext>
            </a:extLst>
          </p:cNvPr>
          <p:cNvSpPr>
            <a:spLocks noGrp="1"/>
          </p:cNvSpPr>
          <p:nvPr>
            <p:ph type="dt" sz="half" idx="10"/>
          </p:nvPr>
        </p:nvSpPr>
        <p:spPr/>
        <p:txBody>
          <a:bodyPr/>
          <a:lstStyle>
            <a:lvl1pPr>
              <a:defRPr/>
            </a:lvl1pPr>
          </a:lstStyle>
          <a:p>
            <a:endParaRPr lang="en-US" altLang="en-US" dirty="0"/>
          </a:p>
        </p:txBody>
      </p:sp>
      <p:sp>
        <p:nvSpPr>
          <p:cNvPr id="6" name="Footer Placeholder 5">
            <a:extLst>
              <a:ext uri="{FF2B5EF4-FFF2-40B4-BE49-F238E27FC236}">
                <a16:creationId xmlns:a16="http://schemas.microsoft.com/office/drawing/2014/main" id="{F3FD6900-B139-4C19-AE7B-49F139DE3901}"/>
              </a:ext>
            </a:extLst>
          </p:cNvPr>
          <p:cNvSpPr>
            <a:spLocks noGrp="1"/>
          </p:cNvSpPr>
          <p:nvPr>
            <p:ph type="ftr" sz="quarter" idx="11"/>
          </p:nvPr>
        </p:nvSpPr>
        <p:spPr/>
        <p:txBody>
          <a:bodyPr/>
          <a:lstStyle>
            <a:lvl1pPr>
              <a:defRPr/>
            </a:lvl1pPr>
          </a:lstStyle>
          <a:p>
            <a:endParaRPr lang="en-US" altLang="en-US" dirty="0"/>
          </a:p>
        </p:txBody>
      </p:sp>
      <p:sp>
        <p:nvSpPr>
          <p:cNvPr id="7" name="Slide Number Placeholder 6">
            <a:extLst>
              <a:ext uri="{FF2B5EF4-FFF2-40B4-BE49-F238E27FC236}">
                <a16:creationId xmlns:a16="http://schemas.microsoft.com/office/drawing/2014/main" id="{042F0482-A39A-407C-8BF5-DDEE89715696}"/>
              </a:ext>
            </a:extLst>
          </p:cNvPr>
          <p:cNvSpPr>
            <a:spLocks noGrp="1"/>
          </p:cNvSpPr>
          <p:nvPr>
            <p:ph type="sldNum" sz="quarter" idx="12"/>
          </p:nvPr>
        </p:nvSpPr>
        <p:spPr/>
        <p:txBody>
          <a:bodyPr/>
          <a:lstStyle>
            <a:lvl1pPr>
              <a:defRPr/>
            </a:lvl1pPr>
          </a:lstStyle>
          <a:p>
            <a:fld id="{28F4D312-0400-41AB-9839-1CC711A42664}" type="slidenum">
              <a:rPr lang="en-US" altLang="en-US"/>
              <a:pPr/>
              <a:t>‹#›</a:t>
            </a:fld>
            <a:endParaRPr lang="en-US" altLang="en-US" dirty="0"/>
          </a:p>
        </p:txBody>
      </p:sp>
    </p:spTree>
    <p:extLst>
      <p:ext uri="{BB962C8B-B14F-4D97-AF65-F5344CB8AC3E}">
        <p14:creationId xmlns:p14="http://schemas.microsoft.com/office/powerpoint/2010/main" val="1229299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DE887-6751-4516-A83A-CBF817F8D353}"/>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573701-3268-4F2E-8AD5-C74677FA0F6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A74D4F5-5E53-4CBC-AB94-D15856687F96}"/>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F86E19-6F9F-48B0-B933-0E33F44BD3B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D3C225D-18CA-459D-AB84-E47D98D5D527}"/>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20CE00-E0EF-4447-8832-16E9FF2B3823}"/>
              </a:ext>
            </a:extLst>
          </p:cNvPr>
          <p:cNvSpPr>
            <a:spLocks noGrp="1"/>
          </p:cNvSpPr>
          <p:nvPr>
            <p:ph type="dt" sz="half" idx="10"/>
          </p:nvPr>
        </p:nvSpPr>
        <p:spPr/>
        <p:txBody>
          <a:bodyPr/>
          <a:lstStyle>
            <a:lvl1pPr>
              <a:defRPr/>
            </a:lvl1pPr>
          </a:lstStyle>
          <a:p>
            <a:endParaRPr lang="en-US" altLang="en-US" dirty="0"/>
          </a:p>
        </p:txBody>
      </p:sp>
      <p:sp>
        <p:nvSpPr>
          <p:cNvPr id="8" name="Footer Placeholder 7">
            <a:extLst>
              <a:ext uri="{FF2B5EF4-FFF2-40B4-BE49-F238E27FC236}">
                <a16:creationId xmlns:a16="http://schemas.microsoft.com/office/drawing/2014/main" id="{8210FBCF-5325-4690-B14E-4915C27627FA}"/>
              </a:ext>
            </a:extLst>
          </p:cNvPr>
          <p:cNvSpPr>
            <a:spLocks noGrp="1"/>
          </p:cNvSpPr>
          <p:nvPr>
            <p:ph type="ftr" sz="quarter" idx="11"/>
          </p:nvPr>
        </p:nvSpPr>
        <p:spPr/>
        <p:txBody>
          <a:bodyPr/>
          <a:lstStyle>
            <a:lvl1pPr>
              <a:defRPr/>
            </a:lvl1pPr>
          </a:lstStyle>
          <a:p>
            <a:endParaRPr lang="en-US" altLang="en-US" dirty="0"/>
          </a:p>
        </p:txBody>
      </p:sp>
      <p:sp>
        <p:nvSpPr>
          <p:cNvPr id="9" name="Slide Number Placeholder 8">
            <a:extLst>
              <a:ext uri="{FF2B5EF4-FFF2-40B4-BE49-F238E27FC236}">
                <a16:creationId xmlns:a16="http://schemas.microsoft.com/office/drawing/2014/main" id="{69F336C2-20D6-4F9F-A085-80D7C420BD2B}"/>
              </a:ext>
            </a:extLst>
          </p:cNvPr>
          <p:cNvSpPr>
            <a:spLocks noGrp="1"/>
          </p:cNvSpPr>
          <p:nvPr>
            <p:ph type="sldNum" sz="quarter" idx="12"/>
          </p:nvPr>
        </p:nvSpPr>
        <p:spPr/>
        <p:txBody>
          <a:bodyPr/>
          <a:lstStyle>
            <a:lvl1pPr>
              <a:defRPr/>
            </a:lvl1pPr>
          </a:lstStyle>
          <a:p>
            <a:fld id="{7A517135-550B-4A70-A098-19164B68AA49}" type="slidenum">
              <a:rPr lang="en-US" altLang="en-US"/>
              <a:pPr/>
              <a:t>‹#›</a:t>
            </a:fld>
            <a:endParaRPr lang="en-US" altLang="en-US" dirty="0"/>
          </a:p>
        </p:txBody>
      </p:sp>
    </p:spTree>
    <p:extLst>
      <p:ext uri="{BB962C8B-B14F-4D97-AF65-F5344CB8AC3E}">
        <p14:creationId xmlns:p14="http://schemas.microsoft.com/office/powerpoint/2010/main" val="1351824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303F1-01DB-4108-8C26-1D576F5D45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3E9661-5EA8-4833-8A8A-61E5C0017E68}"/>
              </a:ext>
            </a:extLst>
          </p:cNvPr>
          <p:cNvSpPr>
            <a:spLocks noGrp="1"/>
          </p:cNvSpPr>
          <p:nvPr>
            <p:ph type="dt" sz="half" idx="10"/>
          </p:nvPr>
        </p:nvSpPr>
        <p:spPr/>
        <p:txBody>
          <a:bodyPr/>
          <a:lstStyle>
            <a:lvl1pPr>
              <a:defRPr/>
            </a:lvl1pPr>
          </a:lstStyle>
          <a:p>
            <a:endParaRPr lang="en-US" altLang="en-US" dirty="0"/>
          </a:p>
        </p:txBody>
      </p:sp>
      <p:sp>
        <p:nvSpPr>
          <p:cNvPr id="4" name="Footer Placeholder 3">
            <a:extLst>
              <a:ext uri="{FF2B5EF4-FFF2-40B4-BE49-F238E27FC236}">
                <a16:creationId xmlns:a16="http://schemas.microsoft.com/office/drawing/2014/main" id="{40AFB6DC-13B5-4F0B-BD1D-569E836DACF6}"/>
              </a:ext>
            </a:extLst>
          </p:cNvPr>
          <p:cNvSpPr>
            <a:spLocks noGrp="1"/>
          </p:cNvSpPr>
          <p:nvPr>
            <p:ph type="ftr" sz="quarter" idx="11"/>
          </p:nvPr>
        </p:nvSpPr>
        <p:spPr/>
        <p:txBody>
          <a:bodyPr/>
          <a:lstStyle>
            <a:lvl1pPr>
              <a:defRPr/>
            </a:lvl1pPr>
          </a:lstStyle>
          <a:p>
            <a:endParaRPr lang="en-US" altLang="en-US" dirty="0"/>
          </a:p>
        </p:txBody>
      </p:sp>
      <p:sp>
        <p:nvSpPr>
          <p:cNvPr id="5" name="Slide Number Placeholder 4">
            <a:extLst>
              <a:ext uri="{FF2B5EF4-FFF2-40B4-BE49-F238E27FC236}">
                <a16:creationId xmlns:a16="http://schemas.microsoft.com/office/drawing/2014/main" id="{01DEACF0-8F72-4404-AE60-EB41F7C578E8}"/>
              </a:ext>
            </a:extLst>
          </p:cNvPr>
          <p:cNvSpPr>
            <a:spLocks noGrp="1"/>
          </p:cNvSpPr>
          <p:nvPr>
            <p:ph type="sldNum" sz="quarter" idx="12"/>
          </p:nvPr>
        </p:nvSpPr>
        <p:spPr/>
        <p:txBody>
          <a:bodyPr/>
          <a:lstStyle>
            <a:lvl1pPr>
              <a:defRPr/>
            </a:lvl1pPr>
          </a:lstStyle>
          <a:p>
            <a:fld id="{4982F20F-4E64-46F6-BCA5-F0A31CB3F4EB}" type="slidenum">
              <a:rPr lang="en-US" altLang="en-US"/>
              <a:pPr/>
              <a:t>‹#›</a:t>
            </a:fld>
            <a:endParaRPr lang="en-US" altLang="en-US" dirty="0"/>
          </a:p>
        </p:txBody>
      </p:sp>
    </p:spTree>
    <p:extLst>
      <p:ext uri="{BB962C8B-B14F-4D97-AF65-F5344CB8AC3E}">
        <p14:creationId xmlns:p14="http://schemas.microsoft.com/office/powerpoint/2010/main" val="221329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5FDC76-ACCA-4D94-932F-AB1DA5ABA27C}"/>
              </a:ext>
            </a:extLst>
          </p:cNvPr>
          <p:cNvSpPr>
            <a:spLocks noGrp="1"/>
          </p:cNvSpPr>
          <p:nvPr>
            <p:ph type="dt" sz="half" idx="10"/>
          </p:nvPr>
        </p:nvSpPr>
        <p:spPr/>
        <p:txBody>
          <a:bodyPr/>
          <a:lstStyle>
            <a:lvl1pPr>
              <a:defRPr/>
            </a:lvl1pPr>
          </a:lstStyle>
          <a:p>
            <a:endParaRPr lang="en-US" altLang="en-US" dirty="0"/>
          </a:p>
        </p:txBody>
      </p:sp>
      <p:sp>
        <p:nvSpPr>
          <p:cNvPr id="3" name="Footer Placeholder 2">
            <a:extLst>
              <a:ext uri="{FF2B5EF4-FFF2-40B4-BE49-F238E27FC236}">
                <a16:creationId xmlns:a16="http://schemas.microsoft.com/office/drawing/2014/main" id="{9664A006-7331-40B0-9F9A-3325B0E23325}"/>
              </a:ext>
            </a:extLst>
          </p:cNvPr>
          <p:cNvSpPr>
            <a:spLocks noGrp="1"/>
          </p:cNvSpPr>
          <p:nvPr>
            <p:ph type="ftr" sz="quarter" idx="11"/>
          </p:nvPr>
        </p:nvSpPr>
        <p:spPr/>
        <p:txBody>
          <a:bodyPr/>
          <a:lstStyle>
            <a:lvl1pPr>
              <a:defRPr/>
            </a:lvl1pPr>
          </a:lstStyle>
          <a:p>
            <a:endParaRPr lang="en-US" altLang="en-US" dirty="0"/>
          </a:p>
        </p:txBody>
      </p:sp>
      <p:sp>
        <p:nvSpPr>
          <p:cNvPr id="4" name="Slide Number Placeholder 3">
            <a:extLst>
              <a:ext uri="{FF2B5EF4-FFF2-40B4-BE49-F238E27FC236}">
                <a16:creationId xmlns:a16="http://schemas.microsoft.com/office/drawing/2014/main" id="{25D4ADD7-EEA8-4315-8214-996E4957A6CA}"/>
              </a:ext>
            </a:extLst>
          </p:cNvPr>
          <p:cNvSpPr>
            <a:spLocks noGrp="1"/>
          </p:cNvSpPr>
          <p:nvPr>
            <p:ph type="sldNum" sz="quarter" idx="12"/>
          </p:nvPr>
        </p:nvSpPr>
        <p:spPr/>
        <p:txBody>
          <a:bodyPr/>
          <a:lstStyle>
            <a:lvl1pPr>
              <a:defRPr/>
            </a:lvl1pPr>
          </a:lstStyle>
          <a:p>
            <a:fld id="{F53D147C-59B0-4F1A-80EC-34C94D0FCC79}" type="slidenum">
              <a:rPr lang="en-US" altLang="en-US"/>
              <a:pPr/>
              <a:t>‹#›</a:t>
            </a:fld>
            <a:endParaRPr lang="en-US" altLang="en-US" dirty="0"/>
          </a:p>
        </p:txBody>
      </p:sp>
    </p:spTree>
    <p:extLst>
      <p:ext uri="{BB962C8B-B14F-4D97-AF65-F5344CB8AC3E}">
        <p14:creationId xmlns:p14="http://schemas.microsoft.com/office/powerpoint/2010/main" val="1278942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D9DBB-2F9D-425C-AEB1-F724B8C0E1C7}"/>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B09AAC4-75DA-4DD1-9E3E-B754B16F96B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C6D9CC-E24B-4DC2-9B7B-144E9D1060F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834FE4A-5951-477A-886C-48DBA1F42C26}"/>
              </a:ext>
            </a:extLst>
          </p:cNvPr>
          <p:cNvSpPr>
            <a:spLocks noGrp="1"/>
          </p:cNvSpPr>
          <p:nvPr>
            <p:ph type="dt" sz="half" idx="10"/>
          </p:nvPr>
        </p:nvSpPr>
        <p:spPr/>
        <p:txBody>
          <a:bodyPr/>
          <a:lstStyle>
            <a:lvl1pPr>
              <a:defRPr/>
            </a:lvl1pPr>
          </a:lstStyle>
          <a:p>
            <a:endParaRPr lang="en-US" altLang="en-US" dirty="0"/>
          </a:p>
        </p:txBody>
      </p:sp>
      <p:sp>
        <p:nvSpPr>
          <p:cNvPr id="6" name="Footer Placeholder 5">
            <a:extLst>
              <a:ext uri="{FF2B5EF4-FFF2-40B4-BE49-F238E27FC236}">
                <a16:creationId xmlns:a16="http://schemas.microsoft.com/office/drawing/2014/main" id="{E5C95BF1-6054-4FD3-A51D-F4BE6A966CCF}"/>
              </a:ext>
            </a:extLst>
          </p:cNvPr>
          <p:cNvSpPr>
            <a:spLocks noGrp="1"/>
          </p:cNvSpPr>
          <p:nvPr>
            <p:ph type="ftr" sz="quarter" idx="11"/>
          </p:nvPr>
        </p:nvSpPr>
        <p:spPr/>
        <p:txBody>
          <a:bodyPr/>
          <a:lstStyle>
            <a:lvl1pPr>
              <a:defRPr/>
            </a:lvl1pPr>
          </a:lstStyle>
          <a:p>
            <a:endParaRPr lang="en-US" altLang="en-US" dirty="0"/>
          </a:p>
        </p:txBody>
      </p:sp>
      <p:sp>
        <p:nvSpPr>
          <p:cNvPr id="7" name="Slide Number Placeholder 6">
            <a:extLst>
              <a:ext uri="{FF2B5EF4-FFF2-40B4-BE49-F238E27FC236}">
                <a16:creationId xmlns:a16="http://schemas.microsoft.com/office/drawing/2014/main" id="{107E2AFA-0E60-4281-86DA-61D20796710F}"/>
              </a:ext>
            </a:extLst>
          </p:cNvPr>
          <p:cNvSpPr>
            <a:spLocks noGrp="1"/>
          </p:cNvSpPr>
          <p:nvPr>
            <p:ph type="sldNum" sz="quarter" idx="12"/>
          </p:nvPr>
        </p:nvSpPr>
        <p:spPr/>
        <p:txBody>
          <a:bodyPr/>
          <a:lstStyle>
            <a:lvl1pPr>
              <a:defRPr/>
            </a:lvl1pPr>
          </a:lstStyle>
          <a:p>
            <a:fld id="{DF494072-EB23-4094-9EAA-130DA20AC5FE}" type="slidenum">
              <a:rPr lang="en-US" altLang="en-US"/>
              <a:pPr/>
              <a:t>‹#›</a:t>
            </a:fld>
            <a:endParaRPr lang="en-US" altLang="en-US" dirty="0"/>
          </a:p>
        </p:txBody>
      </p:sp>
    </p:spTree>
    <p:extLst>
      <p:ext uri="{BB962C8B-B14F-4D97-AF65-F5344CB8AC3E}">
        <p14:creationId xmlns:p14="http://schemas.microsoft.com/office/powerpoint/2010/main" val="204682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D23FB-6E45-4E74-9287-EB9241EC5307}"/>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6964C8-4A4E-4493-9083-61B0916D6EE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B1BE242A-3415-41EC-BC5D-3398534ADF5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27B0EFB-8A0A-4C6F-85A9-292176810A36}"/>
              </a:ext>
            </a:extLst>
          </p:cNvPr>
          <p:cNvSpPr>
            <a:spLocks noGrp="1"/>
          </p:cNvSpPr>
          <p:nvPr>
            <p:ph type="dt" sz="half" idx="10"/>
          </p:nvPr>
        </p:nvSpPr>
        <p:spPr/>
        <p:txBody>
          <a:bodyPr/>
          <a:lstStyle>
            <a:lvl1pPr>
              <a:defRPr/>
            </a:lvl1pPr>
          </a:lstStyle>
          <a:p>
            <a:endParaRPr lang="en-US" altLang="en-US" dirty="0"/>
          </a:p>
        </p:txBody>
      </p:sp>
      <p:sp>
        <p:nvSpPr>
          <p:cNvPr id="6" name="Footer Placeholder 5">
            <a:extLst>
              <a:ext uri="{FF2B5EF4-FFF2-40B4-BE49-F238E27FC236}">
                <a16:creationId xmlns:a16="http://schemas.microsoft.com/office/drawing/2014/main" id="{CDA9F929-E9A1-463A-852E-E6C7727513AC}"/>
              </a:ext>
            </a:extLst>
          </p:cNvPr>
          <p:cNvSpPr>
            <a:spLocks noGrp="1"/>
          </p:cNvSpPr>
          <p:nvPr>
            <p:ph type="ftr" sz="quarter" idx="11"/>
          </p:nvPr>
        </p:nvSpPr>
        <p:spPr/>
        <p:txBody>
          <a:bodyPr/>
          <a:lstStyle>
            <a:lvl1pPr>
              <a:defRPr/>
            </a:lvl1pPr>
          </a:lstStyle>
          <a:p>
            <a:endParaRPr lang="en-US" altLang="en-US" dirty="0"/>
          </a:p>
        </p:txBody>
      </p:sp>
      <p:sp>
        <p:nvSpPr>
          <p:cNvPr id="7" name="Slide Number Placeholder 6">
            <a:extLst>
              <a:ext uri="{FF2B5EF4-FFF2-40B4-BE49-F238E27FC236}">
                <a16:creationId xmlns:a16="http://schemas.microsoft.com/office/drawing/2014/main" id="{DD880642-F751-42FA-BD0D-1B907F4778E7}"/>
              </a:ext>
            </a:extLst>
          </p:cNvPr>
          <p:cNvSpPr>
            <a:spLocks noGrp="1"/>
          </p:cNvSpPr>
          <p:nvPr>
            <p:ph type="sldNum" sz="quarter" idx="12"/>
          </p:nvPr>
        </p:nvSpPr>
        <p:spPr/>
        <p:txBody>
          <a:bodyPr/>
          <a:lstStyle>
            <a:lvl1pPr>
              <a:defRPr/>
            </a:lvl1pPr>
          </a:lstStyle>
          <a:p>
            <a:fld id="{025F640D-8447-4791-B47A-CFDCF4DF719D}" type="slidenum">
              <a:rPr lang="en-US" altLang="en-US"/>
              <a:pPr/>
              <a:t>‹#›</a:t>
            </a:fld>
            <a:endParaRPr lang="en-US" altLang="en-US" dirty="0"/>
          </a:p>
        </p:txBody>
      </p:sp>
    </p:spTree>
    <p:extLst>
      <p:ext uri="{BB962C8B-B14F-4D97-AF65-F5344CB8AC3E}">
        <p14:creationId xmlns:p14="http://schemas.microsoft.com/office/powerpoint/2010/main" val="304504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4583" name="Picture 7" descr="2ndslideimage">
            <a:extLst>
              <a:ext uri="{FF2B5EF4-FFF2-40B4-BE49-F238E27FC236}">
                <a16:creationId xmlns:a16="http://schemas.microsoft.com/office/drawing/2014/main" id="{B9A050BF-93B1-4B45-A0E3-736DE1CE809D}"/>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578" name="Rectangle 2">
            <a:extLst>
              <a:ext uri="{FF2B5EF4-FFF2-40B4-BE49-F238E27FC236}">
                <a16:creationId xmlns:a16="http://schemas.microsoft.com/office/drawing/2014/main" id="{AFB5E448-ED32-4855-8614-4D6EB5C72229}"/>
              </a:ext>
            </a:extLst>
          </p:cNvPr>
          <p:cNvSpPr>
            <a:spLocks noGrp="1" noChangeArrowheads="1"/>
          </p:cNvSpPr>
          <p:nvPr>
            <p:ph type="title"/>
          </p:nvPr>
        </p:nvSpPr>
        <p:spPr bwMode="auto">
          <a:xfrm>
            <a:off x="457200" y="76200"/>
            <a:ext cx="6781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24579" name="Rectangle 3">
            <a:extLst>
              <a:ext uri="{FF2B5EF4-FFF2-40B4-BE49-F238E27FC236}">
                <a16:creationId xmlns:a16="http://schemas.microsoft.com/office/drawing/2014/main" id="{81400341-A03B-4796-9E45-F98E16AE92A2}"/>
              </a:ext>
            </a:extLst>
          </p:cNvPr>
          <p:cNvSpPr>
            <a:spLocks noGrp="1" noChangeArrowheads="1"/>
          </p:cNvSpPr>
          <p:nvPr>
            <p:ph type="body" idx="1"/>
          </p:nvPr>
        </p:nvSpPr>
        <p:spPr bwMode="auto">
          <a:xfrm>
            <a:off x="457200" y="1219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4580" name="Rectangle 4">
            <a:extLst>
              <a:ext uri="{FF2B5EF4-FFF2-40B4-BE49-F238E27FC236}">
                <a16:creationId xmlns:a16="http://schemas.microsoft.com/office/drawing/2014/main" id="{4013F983-3D1B-436D-A703-E476C5D7414B}"/>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400">
                <a:latin typeface="Times New Roman" panose="02020603050405020304" pitchFamily="18" charset="0"/>
              </a:defRPr>
            </a:lvl1pPr>
          </a:lstStyle>
          <a:p>
            <a:endParaRPr lang="en-US" altLang="en-US" dirty="0"/>
          </a:p>
        </p:txBody>
      </p:sp>
      <p:sp>
        <p:nvSpPr>
          <p:cNvPr id="24581" name="Rectangle 5">
            <a:extLst>
              <a:ext uri="{FF2B5EF4-FFF2-40B4-BE49-F238E27FC236}">
                <a16:creationId xmlns:a16="http://schemas.microsoft.com/office/drawing/2014/main" id="{829045ED-621C-4529-9534-B07D1A4B6B1D}"/>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1" sz="1400">
                <a:latin typeface="Times New Roman" panose="02020603050405020304" pitchFamily="18" charset="0"/>
              </a:defRPr>
            </a:lvl1pPr>
          </a:lstStyle>
          <a:p>
            <a:endParaRPr lang="en-US" altLang="en-US" dirty="0"/>
          </a:p>
        </p:txBody>
      </p:sp>
      <p:sp>
        <p:nvSpPr>
          <p:cNvPr id="24582" name="Rectangle 6">
            <a:extLst>
              <a:ext uri="{FF2B5EF4-FFF2-40B4-BE49-F238E27FC236}">
                <a16:creationId xmlns:a16="http://schemas.microsoft.com/office/drawing/2014/main" id="{74973850-A190-49E8-8A25-10814CBDAA43}"/>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1" sz="1400">
                <a:latin typeface="Times New Roman" panose="02020603050405020304" pitchFamily="18" charset="0"/>
              </a:defRPr>
            </a:lvl1pPr>
          </a:lstStyle>
          <a:p>
            <a:fld id="{B479C4E8-90BB-4C20-B92A-C46A54F584AA}"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xStyles>
    <p:titleStyle>
      <a:lvl1pPr algn="l" rtl="0" eaLnBrk="1" fontAlgn="base" hangingPunct="1">
        <a:spcBef>
          <a:spcPct val="0"/>
        </a:spcBef>
        <a:spcAft>
          <a:spcPct val="0"/>
        </a:spcAft>
        <a:defRPr sz="3600" kern="1200">
          <a:solidFill>
            <a:srgbClr val="000000"/>
          </a:solidFill>
          <a:latin typeface="+mj-lt"/>
          <a:ea typeface="+mj-ea"/>
          <a:cs typeface="+mj-cs"/>
        </a:defRPr>
      </a:lvl1pPr>
      <a:lvl2pPr algn="l" rtl="0" eaLnBrk="1" fontAlgn="base" hangingPunct="1">
        <a:spcBef>
          <a:spcPct val="0"/>
        </a:spcBef>
        <a:spcAft>
          <a:spcPct val="0"/>
        </a:spcAft>
        <a:defRPr sz="3600">
          <a:solidFill>
            <a:srgbClr val="000000"/>
          </a:solidFill>
          <a:latin typeface="Gill Sans MT" panose="020B0502020104020203" pitchFamily="34" charset="0"/>
        </a:defRPr>
      </a:lvl2pPr>
      <a:lvl3pPr algn="l" rtl="0" eaLnBrk="1" fontAlgn="base" hangingPunct="1">
        <a:spcBef>
          <a:spcPct val="0"/>
        </a:spcBef>
        <a:spcAft>
          <a:spcPct val="0"/>
        </a:spcAft>
        <a:defRPr sz="3600">
          <a:solidFill>
            <a:srgbClr val="000000"/>
          </a:solidFill>
          <a:latin typeface="Gill Sans MT" panose="020B0502020104020203" pitchFamily="34" charset="0"/>
        </a:defRPr>
      </a:lvl3pPr>
      <a:lvl4pPr algn="l" rtl="0" eaLnBrk="1" fontAlgn="base" hangingPunct="1">
        <a:spcBef>
          <a:spcPct val="0"/>
        </a:spcBef>
        <a:spcAft>
          <a:spcPct val="0"/>
        </a:spcAft>
        <a:defRPr sz="3600">
          <a:solidFill>
            <a:srgbClr val="000000"/>
          </a:solidFill>
          <a:latin typeface="Gill Sans MT" panose="020B0502020104020203" pitchFamily="34" charset="0"/>
        </a:defRPr>
      </a:lvl4pPr>
      <a:lvl5pPr algn="l" rtl="0" eaLnBrk="1" fontAlgn="base" hangingPunct="1">
        <a:spcBef>
          <a:spcPct val="0"/>
        </a:spcBef>
        <a:spcAft>
          <a:spcPct val="0"/>
        </a:spcAft>
        <a:defRPr sz="3600">
          <a:solidFill>
            <a:srgbClr val="000000"/>
          </a:solidFill>
          <a:latin typeface="Gill Sans MT" panose="020B0502020104020203" pitchFamily="34" charset="0"/>
        </a:defRPr>
      </a:lvl5pPr>
      <a:lvl6pPr marL="457200" algn="l" rtl="0" eaLnBrk="1" fontAlgn="base" hangingPunct="1">
        <a:spcBef>
          <a:spcPct val="0"/>
        </a:spcBef>
        <a:spcAft>
          <a:spcPct val="0"/>
        </a:spcAft>
        <a:defRPr sz="3600">
          <a:solidFill>
            <a:srgbClr val="000000"/>
          </a:solidFill>
          <a:latin typeface="Gill Sans MT" panose="020B0502020104020203" pitchFamily="34" charset="0"/>
        </a:defRPr>
      </a:lvl6pPr>
      <a:lvl7pPr marL="914400" algn="l" rtl="0" eaLnBrk="1" fontAlgn="base" hangingPunct="1">
        <a:spcBef>
          <a:spcPct val="0"/>
        </a:spcBef>
        <a:spcAft>
          <a:spcPct val="0"/>
        </a:spcAft>
        <a:defRPr sz="3600">
          <a:solidFill>
            <a:srgbClr val="000000"/>
          </a:solidFill>
          <a:latin typeface="Gill Sans MT" panose="020B0502020104020203" pitchFamily="34" charset="0"/>
        </a:defRPr>
      </a:lvl7pPr>
      <a:lvl8pPr marL="1371600" algn="l" rtl="0" eaLnBrk="1" fontAlgn="base" hangingPunct="1">
        <a:spcBef>
          <a:spcPct val="0"/>
        </a:spcBef>
        <a:spcAft>
          <a:spcPct val="0"/>
        </a:spcAft>
        <a:defRPr sz="3600">
          <a:solidFill>
            <a:srgbClr val="000000"/>
          </a:solidFill>
          <a:latin typeface="Gill Sans MT" panose="020B0502020104020203" pitchFamily="34" charset="0"/>
        </a:defRPr>
      </a:lvl8pPr>
      <a:lvl9pPr marL="1828800" algn="l" rtl="0" eaLnBrk="1" fontAlgn="base" hangingPunct="1">
        <a:spcBef>
          <a:spcPct val="0"/>
        </a:spcBef>
        <a:spcAft>
          <a:spcPct val="0"/>
        </a:spcAft>
        <a:defRPr sz="3600">
          <a:solidFill>
            <a:srgbClr val="000000"/>
          </a:solidFill>
          <a:latin typeface="Gill Sans MT" panose="020B0502020104020203" pitchFamily="34" charset="0"/>
        </a:defRPr>
      </a:lvl9pPr>
    </p:titleStyle>
    <p:bodyStyle>
      <a:lvl1pPr marL="342900" indent="-342900" algn="l" rtl="0" eaLnBrk="1" fontAlgn="base" hangingPunct="1">
        <a:spcBef>
          <a:spcPct val="20000"/>
        </a:spcBef>
        <a:spcAft>
          <a:spcPct val="0"/>
        </a:spcAft>
        <a:buClr>
          <a:schemeClr val="tx1"/>
        </a:buClr>
        <a:buChar char="•"/>
        <a:defRPr sz="2800" kern="1200">
          <a:solidFill>
            <a:srgbClr val="000000"/>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600" kern="1200">
          <a:solidFill>
            <a:srgbClr val="000000"/>
          </a:solidFill>
          <a:latin typeface="+mn-lt"/>
          <a:ea typeface="+mn-ea"/>
          <a:cs typeface="+mn-cs"/>
        </a:defRPr>
      </a:lvl2pPr>
      <a:lvl3pPr marL="1143000" indent="-228600" algn="l" rtl="0" eaLnBrk="1" fontAlgn="base" hangingPunct="1">
        <a:spcBef>
          <a:spcPct val="20000"/>
        </a:spcBef>
        <a:spcAft>
          <a:spcPct val="0"/>
        </a:spcAft>
        <a:buClr>
          <a:schemeClr val="tx1"/>
        </a:buClr>
        <a:buChar char="•"/>
        <a:defRPr sz="2400" kern="1200">
          <a:solidFill>
            <a:srgbClr val="000000"/>
          </a:solidFill>
          <a:latin typeface="+mn-lt"/>
          <a:ea typeface="+mn-ea"/>
          <a:cs typeface="+mn-cs"/>
        </a:defRPr>
      </a:lvl3pPr>
      <a:lvl4pPr marL="1600200" indent="-228600" algn="l" rtl="0" eaLnBrk="1" fontAlgn="base" hangingPunct="1">
        <a:spcBef>
          <a:spcPct val="20000"/>
        </a:spcBef>
        <a:spcAft>
          <a:spcPct val="0"/>
        </a:spcAft>
        <a:buClr>
          <a:schemeClr val="tx1"/>
        </a:buClr>
        <a:buChar char="•"/>
        <a:defRPr sz="2000" kern="1200">
          <a:solidFill>
            <a:srgbClr val="000000"/>
          </a:solidFill>
          <a:latin typeface="+mn-lt"/>
          <a:ea typeface="+mn-ea"/>
          <a:cs typeface="+mn-cs"/>
        </a:defRPr>
      </a:lvl4pPr>
      <a:lvl5pPr marL="2057400" indent="-228600" algn="l" rtl="0" eaLnBrk="1" fontAlgn="base" hangingPunct="1">
        <a:spcBef>
          <a:spcPct val="20000"/>
        </a:spcBef>
        <a:spcAft>
          <a:spcPct val="0"/>
        </a:spcAft>
        <a:buClr>
          <a:schemeClr val="tx1"/>
        </a:buClr>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hyperlink" Target="https://soundideas.pugetsound.edu/rpj/vol4/iss1/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86A8F02-571F-4FC6-8A28-1C074FD39CF6}"/>
              </a:ext>
            </a:extLst>
          </p:cNvPr>
          <p:cNvSpPr>
            <a:spLocks noGrp="1" noChangeArrowheads="1"/>
          </p:cNvSpPr>
          <p:nvPr>
            <p:ph type="ctrTitle"/>
          </p:nvPr>
        </p:nvSpPr>
        <p:spPr>
          <a:xfrm>
            <a:off x="457200" y="533400"/>
            <a:ext cx="7772400" cy="3733800"/>
          </a:xfrm>
        </p:spPr>
        <p:txBody>
          <a:bodyPr/>
          <a:lstStyle/>
          <a:p>
            <a:r>
              <a:rPr lang="en-US" sz="3600" i="1" dirty="0">
                <a:latin typeface="Century" panose="02040604050505020304" pitchFamily="18" charset="0"/>
              </a:rPr>
              <a:t>Removing Barriers by Creating an Inclusive Syllabus</a:t>
            </a:r>
            <a:br>
              <a:rPr lang="en-US" sz="3600" i="1" dirty="0">
                <a:latin typeface="Century" panose="02040604050505020304" pitchFamily="18" charset="0"/>
              </a:rPr>
            </a:br>
            <a:r>
              <a:rPr lang="en-US" sz="3600" i="1" dirty="0">
                <a:latin typeface="Century" panose="02040604050505020304" pitchFamily="18" charset="0"/>
              </a:rPr>
              <a:t>by </a:t>
            </a:r>
            <a:br>
              <a:rPr lang="en-US" sz="3600" i="1" dirty="0">
                <a:latin typeface="Century" panose="02040604050505020304" pitchFamily="18" charset="0"/>
              </a:rPr>
            </a:br>
            <a:r>
              <a:rPr lang="en-US" sz="3600" i="1" dirty="0">
                <a:latin typeface="Century" panose="02040604050505020304" pitchFamily="18" charset="0"/>
              </a:rPr>
              <a:t>Dr. Stacy Yeager-Okosi</a:t>
            </a:r>
            <a:br>
              <a:rPr lang="en-US" sz="3600" i="1" dirty="0">
                <a:latin typeface="Century" panose="02040604050505020304" pitchFamily="18" charset="0"/>
              </a:rPr>
            </a:br>
            <a:r>
              <a:rPr lang="en-US" altLang="en-US" sz="3600" i="1" dirty="0">
                <a:latin typeface="Century" panose="02040604050505020304" pitchFamily="18"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BB56BA3-BD89-45AD-AE2A-F499223B01BD}"/>
              </a:ext>
            </a:extLst>
          </p:cNvPr>
          <p:cNvSpPr>
            <a:spLocks noGrp="1" noChangeArrowheads="1"/>
          </p:cNvSpPr>
          <p:nvPr>
            <p:ph type="title"/>
          </p:nvPr>
        </p:nvSpPr>
        <p:spPr/>
        <p:txBody>
          <a:bodyPr/>
          <a:lstStyle/>
          <a:p>
            <a:r>
              <a:rPr lang="en-US" altLang="en-US" dirty="0"/>
              <a:t>Conclusion</a:t>
            </a:r>
          </a:p>
        </p:txBody>
      </p:sp>
      <p:sp>
        <p:nvSpPr>
          <p:cNvPr id="7171" name="Rectangle 3">
            <a:extLst>
              <a:ext uri="{FF2B5EF4-FFF2-40B4-BE49-F238E27FC236}">
                <a16:creationId xmlns:a16="http://schemas.microsoft.com/office/drawing/2014/main" id="{79AC9D46-5AD2-4332-BC84-B5A68A96115E}"/>
              </a:ext>
            </a:extLst>
          </p:cNvPr>
          <p:cNvSpPr>
            <a:spLocks noGrp="1" noChangeArrowheads="1"/>
          </p:cNvSpPr>
          <p:nvPr>
            <p:ph type="body" idx="1"/>
          </p:nvPr>
        </p:nvSpPr>
        <p:spPr>
          <a:xfrm>
            <a:off x="609600" y="1371600"/>
            <a:ext cx="8229600" cy="4724400"/>
          </a:xfrm>
        </p:spPr>
        <p:txBody>
          <a:bodyPr/>
          <a:lstStyle/>
          <a:p>
            <a:pPr marL="0" indent="0">
              <a:buNone/>
            </a:pPr>
            <a:r>
              <a:rPr lang="en-US" dirty="0"/>
              <a:t>Four areas that can be implemented into the classroom:</a:t>
            </a:r>
          </a:p>
          <a:p>
            <a:r>
              <a:rPr lang="en-US" dirty="0"/>
              <a:t>Look for ways to improve the classroom to include diversity. </a:t>
            </a:r>
          </a:p>
          <a:p>
            <a:r>
              <a:rPr lang="en-US" dirty="0"/>
              <a:t>Use various tools to empower students to feel comfortable and feel that there was a conscious effort to increase diversity.</a:t>
            </a:r>
          </a:p>
          <a:p>
            <a:r>
              <a:rPr lang="en-US" altLang="en-US" dirty="0"/>
              <a:t>Continue to look for ways to decrease personal bias in the classroom and be open to discussing this topic.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a:extLst>
              <a:ext uri="{FF2B5EF4-FFF2-40B4-BE49-F238E27FC236}">
                <a16:creationId xmlns:a16="http://schemas.microsoft.com/office/drawing/2014/main" id="{17371DA2-0016-4D90-A122-D55878248994}"/>
              </a:ext>
            </a:extLst>
          </p:cNvPr>
          <p:cNvSpPr>
            <a:spLocks noGrp="1" noChangeArrowheads="1"/>
          </p:cNvSpPr>
          <p:nvPr>
            <p:ph type="title"/>
          </p:nvPr>
        </p:nvSpPr>
        <p:spPr/>
        <p:txBody>
          <a:bodyPr/>
          <a:lstStyle/>
          <a:p>
            <a:r>
              <a:rPr lang="en-US" altLang="en-US" dirty="0"/>
              <a:t>Conclusion</a:t>
            </a:r>
          </a:p>
        </p:txBody>
      </p:sp>
      <p:sp>
        <p:nvSpPr>
          <p:cNvPr id="27653" name="Rectangle 5">
            <a:extLst>
              <a:ext uri="{FF2B5EF4-FFF2-40B4-BE49-F238E27FC236}">
                <a16:creationId xmlns:a16="http://schemas.microsoft.com/office/drawing/2014/main" id="{EF454F12-1B93-46E7-B697-30CDD93B549A}"/>
              </a:ext>
            </a:extLst>
          </p:cNvPr>
          <p:cNvSpPr>
            <a:spLocks noGrp="1" noChangeArrowheads="1"/>
          </p:cNvSpPr>
          <p:nvPr>
            <p:ph type="body" sz="half" idx="1"/>
          </p:nvPr>
        </p:nvSpPr>
        <p:spPr>
          <a:xfrm>
            <a:off x="457200" y="1219200"/>
            <a:ext cx="8229600" cy="1143000"/>
          </a:xfrm>
        </p:spPr>
        <p:txBody>
          <a:bodyPr/>
          <a:lstStyle/>
          <a:p>
            <a:r>
              <a:rPr lang="en-US" dirty="0"/>
              <a:t>Four areas that can be implemented into the classroom:</a:t>
            </a:r>
          </a:p>
          <a:p>
            <a:pPr lvl="1"/>
            <a:r>
              <a:rPr lang="en-US" dirty="0"/>
              <a:t>Find resources to incorporate diversity into the announcement, syllabus at the beginning of the course.</a:t>
            </a:r>
          </a:p>
          <a:p>
            <a:pPr lvl="1"/>
            <a:r>
              <a:rPr lang="en-US" dirty="0"/>
              <a:t>Add in article or current event to include for a shared reading or group activity.   </a:t>
            </a:r>
            <a:endParaRPr lang="en-US" altLang="en-US" dirty="0"/>
          </a:p>
        </p:txBody>
      </p:sp>
      <p:sp>
        <p:nvSpPr>
          <p:cNvPr id="3" name="Content Placeholder 2">
            <a:extLst>
              <a:ext uri="{FF2B5EF4-FFF2-40B4-BE49-F238E27FC236}">
                <a16:creationId xmlns:a16="http://schemas.microsoft.com/office/drawing/2014/main" id="{5F885CE4-E95C-4C9E-9206-1B52CAADAE35}"/>
              </a:ext>
            </a:extLst>
          </p:cNvPr>
          <p:cNvSpPr>
            <a:spLocks noGrp="1"/>
          </p:cNvSpPr>
          <p:nvPr>
            <p:ph sz="half" idx="2"/>
          </p:nvPr>
        </p:nvSpPr>
        <p:spPr>
          <a:xfrm>
            <a:off x="381000" y="3962400"/>
            <a:ext cx="8229600" cy="2286000"/>
          </a:xfrm>
        </p:spPr>
        <p:txBody>
          <a:bodyPr/>
          <a:lstStyle/>
          <a:p>
            <a:pPr lvl="1"/>
            <a:r>
              <a:rPr lang="en-US" dirty="0"/>
              <a:t>If in person, create a welcoming environment reaffirming that all ideas, opinions, and thoughts are welcome. Online, reiterate reaffirming thoughts in the announcement or welcome areas.</a:t>
            </a:r>
            <a:endParaRPr lang="en-US" sz="2800" dirty="0"/>
          </a:p>
          <a:p>
            <a:pPr lvl="1"/>
            <a:r>
              <a:rPr lang="en-US" sz="2400" dirty="0"/>
              <a:t>Find areas in the course for students to ask questions, voice concerns, and give their perspectives. </a:t>
            </a:r>
          </a:p>
        </p:txBody>
      </p:sp>
    </p:spTree>
    <p:extLst>
      <p:ext uri="{BB962C8B-B14F-4D97-AF65-F5344CB8AC3E}">
        <p14:creationId xmlns:p14="http://schemas.microsoft.com/office/powerpoint/2010/main" val="3547152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9E8FF289-6BF7-4E67-BC5F-F4D9326226AB}"/>
              </a:ext>
            </a:extLst>
          </p:cNvPr>
          <p:cNvSpPr>
            <a:spLocks noGrp="1" noChangeArrowheads="1"/>
          </p:cNvSpPr>
          <p:nvPr>
            <p:ph type="title"/>
          </p:nvPr>
        </p:nvSpPr>
        <p:spPr/>
        <p:txBody>
          <a:bodyPr/>
          <a:lstStyle/>
          <a:p>
            <a:r>
              <a:rPr lang="en-US" altLang="en-US" dirty="0"/>
              <a:t>Resources</a:t>
            </a:r>
          </a:p>
        </p:txBody>
      </p:sp>
      <p:sp>
        <p:nvSpPr>
          <p:cNvPr id="5123" name="Rectangle 3">
            <a:extLst>
              <a:ext uri="{FF2B5EF4-FFF2-40B4-BE49-F238E27FC236}">
                <a16:creationId xmlns:a16="http://schemas.microsoft.com/office/drawing/2014/main" id="{C1168656-27B2-4C13-ADEE-1BE6285D9B38}"/>
              </a:ext>
            </a:extLst>
          </p:cNvPr>
          <p:cNvSpPr>
            <a:spLocks noGrp="1" noChangeArrowheads="1"/>
          </p:cNvSpPr>
          <p:nvPr>
            <p:ph type="body" idx="1"/>
          </p:nvPr>
        </p:nvSpPr>
        <p:spPr>
          <a:xfrm>
            <a:off x="457200" y="1447800"/>
            <a:ext cx="8229600" cy="4724400"/>
          </a:xfrm>
        </p:spPr>
        <p:txBody>
          <a:bodyPr/>
          <a:lstStyle/>
          <a:p>
            <a:r>
              <a:rPr lang="en-US" sz="2000" dirty="0"/>
              <a:t>Baker-Bell, A. (2020) Dismantling anti-black linguistic racism in English language arts classrooms: Toward an anti-racist black language pedagogy.</a:t>
            </a:r>
          </a:p>
          <a:p>
            <a:r>
              <a:rPr lang="en-US" sz="2000" dirty="0"/>
              <a:t>Campbell-Whatley, G. &amp; Booker, K, (2018). How faculty create learning environments for diversity and inclusion, </a:t>
            </a:r>
            <a:r>
              <a:rPr lang="en-US" sz="2000" dirty="0" err="1"/>
              <a:t>InSight</a:t>
            </a:r>
            <a:r>
              <a:rPr lang="en-US" sz="2000" dirty="0"/>
              <a:t>: A Journal of Scholarly Teaching. Vol.14. 14-27.</a:t>
            </a:r>
          </a:p>
          <a:p>
            <a:r>
              <a:rPr lang="en-US" sz="2000" dirty="0"/>
              <a:t>Ericksen, K. G. (2020), Discomforting presence in the classroom – The affective technologies of race, racism and whiteness. </a:t>
            </a:r>
            <a:r>
              <a:rPr lang="en-US" sz="2000" i="1" dirty="0"/>
              <a:t>Whiteness and Education</a:t>
            </a:r>
            <a:r>
              <a:rPr lang="en-US" sz="2000" dirty="0"/>
              <a:t>, 5(1), 1–20.</a:t>
            </a:r>
          </a:p>
          <a:p>
            <a:r>
              <a:rPr lang="en-US" sz="2000" dirty="0"/>
              <a:t>Teaching race, racism, and racial justice: Pedagogical principles and classroom strategies for course instructors </a:t>
            </a:r>
            <a:r>
              <a:rPr lang="en-US" sz="2000" dirty="0">
                <a:hlinkClick r:id="rId2"/>
              </a:rPr>
              <a:t>https://soundideas.pugetsound.edu/rpj/vol4/iss1/1/</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F0BAEA8C-E7B8-4210-8CA0-E4612E8510A8}"/>
              </a:ext>
            </a:extLst>
          </p:cNvPr>
          <p:cNvSpPr>
            <a:spLocks noGrp="1" noChangeArrowheads="1"/>
          </p:cNvSpPr>
          <p:nvPr>
            <p:ph type="title"/>
          </p:nvPr>
        </p:nvSpPr>
        <p:spPr/>
        <p:txBody>
          <a:bodyPr/>
          <a:lstStyle/>
          <a:p>
            <a:r>
              <a:rPr lang="en-US" altLang="en-US" dirty="0"/>
              <a:t>Overview</a:t>
            </a:r>
          </a:p>
        </p:txBody>
      </p:sp>
      <p:sp>
        <p:nvSpPr>
          <p:cNvPr id="13315" name="Rectangle 3">
            <a:extLst>
              <a:ext uri="{FF2B5EF4-FFF2-40B4-BE49-F238E27FC236}">
                <a16:creationId xmlns:a16="http://schemas.microsoft.com/office/drawing/2014/main" id="{157E2C4A-1D8A-48F2-B5F5-B98391FB4A6D}"/>
              </a:ext>
            </a:extLst>
          </p:cNvPr>
          <p:cNvSpPr>
            <a:spLocks noGrp="1" noChangeArrowheads="1"/>
          </p:cNvSpPr>
          <p:nvPr>
            <p:ph type="body" idx="1"/>
          </p:nvPr>
        </p:nvSpPr>
        <p:spPr/>
        <p:txBody>
          <a:bodyPr/>
          <a:lstStyle/>
          <a:p>
            <a:r>
              <a:rPr lang="en-US" dirty="0"/>
              <a:t>Students need to feel seen and heard, and the syllabus is a way to get that interaction started.  </a:t>
            </a:r>
          </a:p>
          <a:p>
            <a:r>
              <a:rPr lang="en-US" dirty="0"/>
              <a:t>However, there are some biased behaviors and room to improve to being an inclusive teacher without being comfortable. </a:t>
            </a:r>
          </a:p>
          <a:p>
            <a:r>
              <a:rPr lang="en-US" dirty="0"/>
              <a:t>This presentation will help to identify some general areas that can be improved in the classroom and how to put the methods into practice.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47BF9-14DF-4D58-A08C-267C98AB0295}"/>
              </a:ext>
            </a:extLst>
          </p:cNvPr>
          <p:cNvSpPr>
            <a:spLocks noGrp="1"/>
          </p:cNvSpPr>
          <p:nvPr>
            <p:ph type="title"/>
          </p:nvPr>
        </p:nvSpPr>
        <p:spPr>
          <a:xfrm>
            <a:off x="291181" y="694861"/>
            <a:ext cx="3823619" cy="1066800"/>
          </a:xfrm>
        </p:spPr>
        <p:txBody>
          <a:bodyPr/>
          <a:lstStyle/>
          <a:p>
            <a:r>
              <a:rPr lang="en-US" dirty="0"/>
              <a:t>Are these images common in your Course Materials? </a:t>
            </a:r>
          </a:p>
        </p:txBody>
      </p:sp>
      <p:pic>
        <p:nvPicPr>
          <p:cNvPr id="5" name="Content Placeholder 4">
            <a:extLst>
              <a:ext uri="{FF2B5EF4-FFF2-40B4-BE49-F238E27FC236}">
                <a16:creationId xmlns:a16="http://schemas.microsoft.com/office/drawing/2014/main" id="{1CA75A13-F0B8-4C90-814D-3A69EFAC2F3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3178" y="1981201"/>
            <a:ext cx="3373942" cy="2249294"/>
          </a:xfrm>
        </p:spPr>
      </p:pic>
      <p:pic>
        <p:nvPicPr>
          <p:cNvPr id="6" name="Picture 5">
            <a:extLst>
              <a:ext uri="{FF2B5EF4-FFF2-40B4-BE49-F238E27FC236}">
                <a16:creationId xmlns:a16="http://schemas.microsoft.com/office/drawing/2014/main" id="{06E2BD20-1608-4325-A9BB-46484FFD4CAD}"/>
              </a:ext>
            </a:extLst>
          </p:cNvPr>
          <p:cNvPicPr>
            <a:picLocks noChangeAspect="1"/>
          </p:cNvPicPr>
          <p:nvPr/>
        </p:nvPicPr>
        <p:blipFill>
          <a:blip r:embed="rId3"/>
          <a:stretch>
            <a:fillRect/>
          </a:stretch>
        </p:blipFill>
        <p:spPr>
          <a:xfrm>
            <a:off x="5043178" y="4495800"/>
            <a:ext cx="3152469" cy="2159565"/>
          </a:xfrm>
          <a:prstGeom prst="rect">
            <a:avLst/>
          </a:prstGeom>
        </p:spPr>
      </p:pic>
      <p:pic>
        <p:nvPicPr>
          <p:cNvPr id="8" name="Picture 7">
            <a:extLst>
              <a:ext uri="{FF2B5EF4-FFF2-40B4-BE49-F238E27FC236}">
                <a16:creationId xmlns:a16="http://schemas.microsoft.com/office/drawing/2014/main" id="{27789F08-3904-4104-9CC3-723722BACA55}"/>
              </a:ext>
            </a:extLst>
          </p:cNvPr>
          <p:cNvPicPr>
            <a:picLocks noChangeAspect="1"/>
          </p:cNvPicPr>
          <p:nvPr/>
        </p:nvPicPr>
        <p:blipFill rotWithShape="1">
          <a:blip r:embed="rId4">
            <a:extLst>
              <a:ext uri="{28A0092B-C50C-407E-A947-70E740481C1C}">
                <a14:useLocalDpi xmlns:a14="http://schemas.microsoft.com/office/drawing/2010/main" val="0"/>
              </a:ext>
            </a:extLst>
          </a:blip>
          <a:srcRect r="28894"/>
          <a:stretch/>
        </p:blipFill>
        <p:spPr>
          <a:xfrm>
            <a:off x="385911" y="4495800"/>
            <a:ext cx="3585567" cy="2224525"/>
          </a:xfrm>
          <a:prstGeom prst="rect">
            <a:avLst/>
          </a:prstGeom>
        </p:spPr>
      </p:pic>
      <p:pic>
        <p:nvPicPr>
          <p:cNvPr id="11" name="Picture 10">
            <a:extLst>
              <a:ext uri="{FF2B5EF4-FFF2-40B4-BE49-F238E27FC236}">
                <a16:creationId xmlns:a16="http://schemas.microsoft.com/office/drawing/2014/main" id="{1C4593F9-061A-4BB6-B3AC-49F007B2495C}"/>
              </a:ext>
            </a:extLst>
          </p:cNvPr>
          <p:cNvPicPr>
            <a:picLocks noChangeAspect="1"/>
          </p:cNvPicPr>
          <p:nvPr/>
        </p:nvPicPr>
        <p:blipFill rotWithShape="1">
          <a:blip r:embed="rId5">
            <a:extLst>
              <a:ext uri="{28A0092B-C50C-407E-A947-70E740481C1C}">
                <a14:useLocalDpi xmlns:a14="http://schemas.microsoft.com/office/drawing/2010/main" val="0"/>
              </a:ext>
            </a:extLst>
          </a:blip>
          <a:srcRect l="-3136" t="433" r="22531" b="-433"/>
          <a:stretch/>
        </p:blipFill>
        <p:spPr>
          <a:xfrm>
            <a:off x="299890" y="1894313"/>
            <a:ext cx="3585567" cy="2362307"/>
          </a:xfrm>
          <a:prstGeom prst="rect">
            <a:avLst/>
          </a:prstGeom>
        </p:spPr>
      </p:pic>
    </p:spTree>
    <p:extLst>
      <p:ext uri="{BB962C8B-B14F-4D97-AF65-F5344CB8AC3E}">
        <p14:creationId xmlns:p14="http://schemas.microsoft.com/office/powerpoint/2010/main" val="419779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A1EB73E4-99D8-4CB8-8CE1-26FFE37CBDB4}"/>
              </a:ext>
            </a:extLst>
          </p:cNvPr>
          <p:cNvSpPr>
            <a:spLocks noGrp="1" noChangeArrowheads="1"/>
          </p:cNvSpPr>
          <p:nvPr>
            <p:ph type="title"/>
          </p:nvPr>
        </p:nvSpPr>
        <p:spPr/>
        <p:txBody>
          <a:bodyPr/>
          <a:lstStyle/>
          <a:p>
            <a:r>
              <a:rPr lang="en-US" altLang="en-US" dirty="0"/>
              <a:t>Points to consider</a:t>
            </a:r>
          </a:p>
        </p:txBody>
      </p:sp>
      <p:sp>
        <p:nvSpPr>
          <p:cNvPr id="3075" name="Rectangle 3">
            <a:extLst>
              <a:ext uri="{FF2B5EF4-FFF2-40B4-BE49-F238E27FC236}">
                <a16:creationId xmlns:a16="http://schemas.microsoft.com/office/drawing/2014/main" id="{3C49A475-EE38-4412-8ABE-DE428C5681EC}"/>
              </a:ext>
            </a:extLst>
          </p:cNvPr>
          <p:cNvSpPr>
            <a:spLocks noGrp="1" noChangeArrowheads="1"/>
          </p:cNvSpPr>
          <p:nvPr>
            <p:ph type="body" idx="1"/>
          </p:nvPr>
        </p:nvSpPr>
        <p:spPr/>
        <p:txBody>
          <a:bodyPr/>
          <a:lstStyle/>
          <a:p>
            <a:r>
              <a:rPr lang="en-US" altLang="en-US" dirty="0"/>
              <a:t>What are your thoughts when you hear bias in the classroom?</a:t>
            </a:r>
          </a:p>
          <a:p>
            <a:r>
              <a:rPr lang="en-US" altLang="en-US" dirty="0"/>
              <a:t>When creating assignments to do you consider the different learning styles of students? </a:t>
            </a:r>
          </a:p>
          <a:p>
            <a:r>
              <a:rPr lang="en-US" altLang="en-US" dirty="0"/>
              <a:t>How do students perceive your course overall in the classroom?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a:extLst>
              <a:ext uri="{FF2B5EF4-FFF2-40B4-BE49-F238E27FC236}">
                <a16:creationId xmlns:a16="http://schemas.microsoft.com/office/drawing/2014/main" id="{17371DA2-0016-4D90-A122-D55878248994}"/>
              </a:ext>
            </a:extLst>
          </p:cNvPr>
          <p:cNvSpPr>
            <a:spLocks noGrp="1" noChangeArrowheads="1"/>
          </p:cNvSpPr>
          <p:nvPr>
            <p:ph type="title"/>
          </p:nvPr>
        </p:nvSpPr>
        <p:spPr/>
        <p:txBody>
          <a:bodyPr/>
          <a:lstStyle/>
          <a:p>
            <a:r>
              <a:rPr lang="en-US" altLang="en-US" dirty="0"/>
              <a:t>Action Steps</a:t>
            </a:r>
          </a:p>
        </p:txBody>
      </p:sp>
      <p:sp>
        <p:nvSpPr>
          <p:cNvPr id="27653" name="Rectangle 5">
            <a:extLst>
              <a:ext uri="{FF2B5EF4-FFF2-40B4-BE49-F238E27FC236}">
                <a16:creationId xmlns:a16="http://schemas.microsoft.com/office/drawing/2014/main" id="{EF454F12-1B93-46E7-B697-30CDD93B549A}"/>
              </a:ext>
            </a:extLst>
          </p:cNvPr>
          <p:cNvSpPr>
            <a:spLocks noGrp="1" noChangeArrowheads="1"/>
          </p:cNvSpPr>
          <p:nvPr>
            <p:ph type="body" sz="half" idx="1"/>
          </p:nvPr>
        </p:nvSpPr>
        <p:spPr>
          <a:xfrm>
            <a:off x="457200" y="1219200"/>
            <a:ext cx="8229600" cy="1143000"/>
          </a:xfrm>
        </p:spPr>
        <p:txBody>
          <a:bodyPr/>
          <a:lstStyle/>
          <a:p>
            <a:r>
              <a:rPr lang="en-US" dirty="0"/>
              <a:t>Incorporate diversity into the announcement, syllabus at the beginning of the course.</a:t>
            </a:r>
          </a:p>
          <a:p>
            <a:r>
              <a:rPr lang="en-US" dirty="0"/>
              <a:t>Suggest an article or current event to include for a shared reading or group activity.   </a:t>
            </a:r>
          </a:p>
          <a:p>
            <a:endParaRPr lang="en-US" dirty="0"/>
          </a:p>
          <a:p>
            <a:endParaRPr lang="en-US" altLang="en-US" dirty="0"/>
          </a:p>
          <a:p>
            <a:endParaRPr lang="en-US" altLang="en-US" dirty="0"/>
          </a:p>
        </p:txBody>
      </p:sp>
      <p:sp>
        <p:nvSpPr>
          <p:cNvPr id="3" name="Content Placeholder 2">
            <a:extLst>
              <a:ext uri="{FF2B5EF4-FFF2-40B4-BE49-F238E27FC236}">
                <a16:creationId xmlns:a16="http://schemas.microsoft.com/office/drawing/2014/main" id="{5F885CE4-E95C-4C9E-9206-1B52CAADAE35}"/>
              </a:ext>
            </a:extLst>
          </p:cNvPr>
          <p:cNvSpPr>
            <a:spLocks noGrp="1"/>
          </p:cNvSpPr>
          <p:nvPr>
            <p:ph sz="half" idx="2"/>
          </p:nvPr>
        </p:nvSpPr>
        <p:spPr>
          <a:xfrm>
            <a:off x="448491" y="3124200"/>
            <a:ext cx="8229600" cy="2286000"/>
          </a:xfrm>
        </p:spPr>
        <p:txBody>
          <a:bodyPr/>
          <a:lstStyle/>
          <a:p>
            <a:r>
              <a:rPr lang="en-US" dirty="0"/>
              <a:t>If in person, create a welcoming environment reaffirming that all ideas, opinions, and thoughts are welcome.</a:t>
            </a:r>
          </a:p>
          <a:p>
            <a:r>
              <a:rPr lang="en-US" dirty="0"/>
              <a:t> Allow for time during the course for students to ask questions, voice concerns, and give their perspectives.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E8B18-9BED-4597-9468-820D9206ABFD}"/>
              </a:ext>
            </a:extLst>
          </p:cNvPr>
          <p:cNvSpPr>
            <a:spLocks noGrp="1"/>
          </p:cNvSpPr>
          <p:nvPr>
            <p:ph type="title"/>
          </p:nvPr>
        </p:nvSpPr>
        <p:spPr/>
        <p:txBody>
          <a:bodyPr/>
          <a:lstStyle/>
          <a:p>
            <a:r>
              <a:rPr lang="en-US" dirty="0"/>
              <a:t>Impact</a:t>
            </a:r>
          </a:p>
        </p:txBody>
      </p:sp>
      <p:sp>
        <p:nvSpPr>
          <p:cNvPr id="3" name="Text Placeholder 2">
            <a:extLst>
              <a:ext uri="{FF2B5EF4-FFF2-40B4-BE49-F238E27FC236}">
                <a16:creationId xmlns:a16="http://schemas.microsoft.com/office/drawing/2014/main" id="{13C19EF9-85D5-447B-95B1-105EB4C4D3A3}"/>
              </a:ext>
            </a:extLst>
          </p:cNvPr>
          <p:cNvSpPr>
            <a:spLocks noGrp="1"/>
          </p:cNvSpPr>
          <p:nvPr>
            <p:ph type="body" sz="half" idx="1"/>
          </p:nvPr>
        </p:nvSpPr>
        <p:spPr/>
        <p:txBody>
          <a:bodyPr/>
          <a:lstStyle/>
          <a:p>
            <a:r>
              <a:rPr lang="en-US" dirty="0"/>
              <a:t>Are you celebrating a diversity of voices and races? </a:t>
            </a:r>
          </a:p>
          <a:p>
            <a:pPr lvl="1"/>
            <a:r>
              <a:rPr lang="en-US" dirty="0"/>
              <a:t>Be mindful of the representation in your class.</a:t>
            </a:r>
          </a:p>
          <a:p>
            <a:pPr lvl="1"/>
            <a:r>
              <a:rPr lang="en-US" dirty="0"/>
              <a:t>Embrace the learning process and ask for help from colleagues and friends if you have questions or come across obstacles.</a:t>
            </a:r>
          </a:p>
        </p:txBody>
      </p:sp>
      <p:sp>
        <p:nvSpPr>
          <p:cNvPr id="4" name="Content Placeholder 3">
            <a:extLst>
              <a:ext uri="{FF2B5EF4-FFF2-40B4-BE49-F238E27FC236}">
                <a16:creationId xmlns:a16="http://schemas.microsoft.com/office/drawing/2014/main" id="{D569381E-30DA-463B-9955-39E443CC7F66}"/>
              </a:ext>
            </a:extLst>
          </p:cNvPr>
          <p:cNvSpPr>
            <a:spLocks noGrp="1"/>
          </p:cNvSpPr>
          <p:nvPr>
            <p:ph sz="half" idx="2"/>
          </p:nvPr>
        </p:nvSpPr>
        <p:spPr/>
        <p:txBody>
          <a:bodyPr/>
          <a:lstStyle/>
          <a:p>
            <a:pPr lvl="1"/>
            <a:r>
              <a:rPr lang="en-US" dirty="0"/>
              <a:t>Texts that fail to address the issue of multiculturalism by displaying pictures, and using examples, of predominantly white males, may be inadvertently contributing to the problem of racism by promoting stereotypes and prejudices</a:t>
            </a:r>
          </a:p>
        </p:txBody>
      </p:sp>
    </p:spTree>
    <p:extLst>
      <p:ext uri="{BB962C8B-B14F-4D97-AF65-F5344CB8AC3E}">
        <p14:creationId xmlns:p14="http://schemas.microsoft.com/office/powerpoint/2010/main" val="3852988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a:extLst>
              <a:ext uri="{FF2B5EF4-FFF2-40B4-BE49-F238E27FC236}">
                <a16:creationId xmlns:a16="http://schemas.microsoft.com/office/drawing/2014/main" id="{17371DA2-0016-4D90-A122-D55878248994}"/>
              </a:ext>
            </a:extLst>
          </p:cNvPr>
          <p:cNvSpPr>
            <a:spLocks noGrp="1" noChangeArrowheads="1"/>
          </p:cNvSpPr>
          <p:nvPr>
            <p:ph type="title"/>
          </p:nvPr>
        </p:nvSpPr>
        <p:spPr/>
        <p:txBody>
          <a:bodyPr/>
          <a:lstStyle/>
          <a:p>
            <a:r>
              <a:rPr lang="en-US" altLang="en-US" dirty="0"/>
              <a:t>Removing Barriers</a:t>
            </a:r>
          </a:p>
        </p:txBody>
      </p:sp>
      <p:sp>
        <p:nvSpPr>
          <p:cNvPr id="27653" name="Rectangle 5">
            <a:extLst>
              <a:ext uri="{FF2B5EF4-FFF2-40B4-BE49-F238E27FC236}">
                <a16:creationId xmlns:a16="http://schemas.microsoft.com/office/drawing/2014/main" id="{EF454F12-1B93-46E7-B697-30CDD93B549A}"/>
              </a:ext>
            </a:extLst>
          </p:cNvPr>
          <p:cNvSpPr>
            <a:spLocks noGrp="1" noChangeArrowheads="1"/>
          </p:cNvSpPr>
          <p:nvPr>
            <p:ph type="body" sz="half" idx="1"/>
          </p:nvPr>
        </p:nvSpPr>
        <p:spPr>
          <a:xfrm>
            <a:off x="457200" y="1219200"/>
            <a:ext cx="8229600" cy="1143000"/>
          </a:xfrm>
        </p:spPr>
        <p:txBody>
          <a:bodyPr/>
          <a:lstStyle/>
          <a:p>
            <a:r>
              <a:rPr lang="en-US" dirty="0"/>
              <a:t>Books, assignments, and curriculum could reflect the diversity of our world and identities of all student.</a:t>
            </a:r>
          </a:p>
          <a:p>
            <a:r>
              <a:rPr lang="en-US" dirty="0"/>
              <a:t>Look for curriculum, through its texts, to describe the ways different cultural groups have contributed to western civilization to eliminate racism. (Ericksen, 2020)</a:t>
            </a:r>
          </a:p>
          <a:p>
            <a:endParaRPr lang="en-US" altLang="en-US" dirty="0"/>
          </a:p>
        </p:txBody>
      </p:sp>
      <p:pic>
        <p:nvPicPr>
          <p:cNvPr id="3" name="Picture 2">
            <a:extLst>
              <a:ext uri="{FF2B5EF4-FFF2-40B4-BE49-F238E27FC236}">
                <a16:creationId xmlns:a16="http://schemas.microsoft.com/office/drawing/2014/main" id="{D6616B1C-1E13-4F1C-8C7F-D3091D983E1D}"/>
              </a:ext>
            </a:extLst>
          </p:cNvPr>
          <p:cNvPicPr>
            <a:picLocks noChangeAspect="1"/>
          </p:cNvPicPr>
          <p:nvPr/>
        </p:nvPicPr>
        <p:blipFill>
          <a:blip r:embed="rId2"/>
          <a:stretch>
            <a:fillRect/>
          </a:stretch>
        </p:blipFill>
        <p:spPr>
          <a:xfrm>
            <a:off x="2133600" y="4114800"/>
            <a:ext cx="5029200" cy="2589466"/>
          </a:xfrm>
          <a:prstGeom prst="rect">
            <a:avLst/>
          </a:prstGeom>
        </p:spPr>
      </p:pic>
    </p:spTree>
    <p:extLst>
      <p:ext uri="{BB962C8B-B14F-4D97-AF65-F5344CB8AC3E}">
        <p14:creationId xmlns:p14="http://schemas.microsoft.com/office/powerpoint/2010/main" val="3809203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BBA207B-ABEA-40EB-AB37-6C842BF68946}"/>
              </a:ext>
            </a:extLst>
          </p:cNvPr>
          <p:cNvSpPr>
            <a:spLocks noGrp="1" noChangeArrowheads="1"/>
          </p:cNvSpPr>
          <p:nvPr>
            <p:ph type="title"/>
          </p:nvPr>
        </p:nvSpPr>
        <p:spPr/>
        <p:txBody>
          <a:bodyPr/>
          <a:lstStyle/>
          <a:p>
            <a:r>
              <a:rPr lang="en-US" altLang="en-US" dirty="0"/>
              <a:t>Classroom Points</a:t>
            </a:r>
          </a:p>
        </p:txBody>
      </p:sp>
      <p:sp>
        <p:nvSpPr>
          <p:cNvPr id="11267" name="Rectangle 3">
            <a:extLst>
              <a:ext uri="{FF2B5EF4-FFF2-40B4-BE49-F238E27FC236}">
                <a16:creationId xmlns:a16="http://schemas.microsoft.com/office/drawing/2014/main" id="{630191F6-6802-4F1C-8FFA-D1B88B80E71D}"/>
              </a:ext>
            </a:extLst>
          </p:cNvPr>
          <p:cNvSpPr>
            <a:spLocks noGrp="1" noChangeArrowheads="1"/>
          </p:cNvSpPr>
          <p:nvPr>
            <p:ph type="body" idx="1"/>
          </p:nvPr>
        </p:nvSpPr>
        <p:spPr/>
        <p:txBody>
          <a:bodyPr/>
          <a:lstStyle/>
          <a:p>
            <a:r>
              <a:rPr lang="en-US" altLang="en-US" dirty="0"/>
              <a:t>Students and Faculty find it more engaging when students are comfortable in the classroom.</a:t>
            </a:r>
          </a:p>
          <a:p>
            <a:r>
              <a:rPr lang="en-US" altLang="en-US" dirty="0"/>
              <a:t>Instructors who have more diverse instances in class show students that there is value for diversity. </a:t>
            </a:r>
          </a:p>
          <a:p>
            <a:r>
              <a:rPr lang="en-US" altLang="en-US" dirty="0"/>
              <a:t>Encouraging groups and work among students alternating the leader allows for students who may not be comfortable in the course to have a chance to lead. </a:t>
            </a:r>
          </a:p>
          <a:p>
            <a:r>
              <a:rPr lang="en-US" altLang="en-US" dirty="0"/>
              <a:t>Student bias and comments have an impact on student learning toward others, set guidelines. </a:t>
            </a:r>
          </a:p>
          <a:p>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EBA271D-8C76-49B5-889E-6C1216F7FFDE}"/>
              </a:ext>
            </a:extLst>
          </p:cNvPr>
          <p:cNvSpPr>
            <a:spLocks noGrp="1" noChangeArrowheads="1"/>
          </p:cNvSpPr>
          <p:nvPr>
            <p:ph type="title"/>
          </p:nvPr>
        </p:nvSpPr>
        <p:spPr/>
        <p:txBody>
          <a:bodyPr/>
          <a:lstStyle/>
          <a:p>
            <a:r>
              <a:rPr lang="en-US" altLang="en-US" dirty="0"/>
              <a:t>How We Celebrate</a:t>
            </a:r>
          </a:p>
        </p:txBody>
      </p:sp>
      <p:sp>
        <p:nvSpPr>
          <p:cNvPr id="12291" name="Rectangle 3">
            <a:extLst>
              <a:ext uri="{FF2B5EF4-FFF2-40B4-BE49-F238E27FC236}">
                <a16:creationId xmlns:a16="http://schemas.microsoft.com/office/drawing/2014/main" id="{299429B4-3FC5-4048-A16C-264AA50FDC0C}"/>
              </a:ext>
            </a:extLst>
          </p:cNvPr>
          <p:cNvSpPr>
            <a:spLocks noGrp="1" noChangeArrowheads="1"/>
          </p:cNvSpPr>
          <p:nvPr>
            <p:ph type="body" idx="1"/>
          </p:nvPr>
        </p:nvSpPr>
        <p:spPr/>
        <p:txBody>
          <a:bodyPr/>
          <a:lstStyle/>
          <a:p>
            <a:r>
              <a:rPr lang="en-US" altLang="en-US" dirty="0"/>
              <a:t>Celebrating all cultures in the syllabus and classroom examples. </a:t>
            </a:r>
          </a:p>
          <a:p>
            <a:r>
              <a:rPr lang="en-US" altLang="en-US" dirty="0"/>
              <a:t>Include pictures graphics of all people leading</a:t>
            </a:r>
          </a:p>
          <a:p>
            <a:pPr lvl="1"/>
            <a:r>
              <a:rPr lang="en-US" altLang="en-US" dirty="0"/>
              <a:t>Check with the Marketing department of your organization for graphics.</a:t>
            </a:r>
          </a:p>
          <a:p>
            <a:pPr lvl="1"/>
            <a:r>
              <a:rPr lang="en-US" altLang="en-US" dirty="0"/>
              <a:t>Search for royalty free images.</a:t>
            </a:r>
          </a:p>
          <a:p>
            <a:pPr lvl="1"/>
            <a:endParaRPr lang="en-US" altLang="en-US" dirty="0"/>
          </a:p>
        </p:txBody>
      </p:sp>
      <p:pic>
        <p:nvPicPr>
          <p:cNvPr id="3" name="Picture 2">
            <a:extLst>
              <a:ext uri="{FF2B5EF4-FFF2-40B4-BE49-F238E27FC236}">
                <a16:creationId xmlns:a16="http://schemas.microsoft.com/office/drawing/2014/main" id="{0DE6F7A0-5AB2-4091-B992-D6B7D3004B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4203700"/>
            <a:ext cx="3524250" cy="2349500"/>
          </a:xfrm>
          <a:prstGeom prst="rect">
            <a:avLst/>
          </a:prstGeom>
        </p:spPr>
      </p:pic>
      <p:pic>
        <p:nvPicPr>
          <p:cNvPr id="4" name="Picture 3">
            <a:extLst>
              <a:ext uri="{FF2B5EF4-FFF2-40B4-BE49-F238E27FC236}">
                <a16:creationId xmlns:a16="http://schemas.microsoft.com/office/drawing/2014/main" id="{0D69F650-5152-4EC0-AD98-D0EAFF92E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8483" y="4247674"/>
            <a:ext cx="3771900" cy="2153126"/>
          </a:xfrm>
          <a:prstGeom prst="rect">
            <a:avLst/>
          </a:prstGeom>
        </p:spPr>
      </p:pic>
    </p:spTree>
  </p:cSld>
  <p:clrMapOvr>
    <a:masterClrMapping/>
  </p:clrMapOvr>
</p:sld>
</file>

<file path=ppt/theme/theme1.xml><?xml version="1.0" encoding="utf-8"?>
<a:theme xmlns:a="http://schemas.openxmlformats.org/drawingml/2006/main" name="Presentation on product or service">
  <a:themeElements>
    <a:clrScheme name="Presentation on product or service 6">
      <a:dk1>
        <a:srgbClr val="000000"/>
      </a:dk1>
      <a:lt1>
        <a:srgbClr val="FFFFFF"/>
      </a:lt1>
      <a:dk2>
        <a:srgbClr val="000000"/>
      </a:dk2>
      <a:lt2>
        <a:srgbClr val="996633"/>
      </a:lt2>
      <a:accent1>
        <a:srgbClr val="CC9900"/>
      </a:accent1>
      <a:accent2>
        <a:srgbClr val="FFE28F"/>
      </a:accent2>
      <a:accent3>
        <a:srgbClr val="FFFFFF"/>
      </a:accent3>
      <a:accent4>
        <a:srgbClr val="000000"/>
      </a:accent4>
      <a:accent5>
        <a:srgbClr val="E2CAAA"/>
      </a:accent5>
      <a:accent6>
        <a:srgbClr val="E7CD81"/>
      </a:accent6>
      <a:hlink>
        <a:srgbClr val="996633"/>
      </a:hlink>
      <a:folHlink>
        <a:srgbClr val="FF9900"/>
      </a:folHlink>
    </a:clrScheme>
    <a:fontScheme name="Presentation on product or service">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Presentation on product or service 1">
        <a:dk1>
          <a:srgbClr val="808080"/>
        </a:dk1>
        <a:lt1>
          <a:srgbClr val="F8F8F8"/>
        </a:lt1>
        <a:dk2>
          <a:srgbClr val="000000"/>
        </a:dk2>
        <a:lt2>
          <a:srgbClr val="FFFFFF"/>
        </a:lt2>
        <a:accent1>
          <a:srgbClr val="6699FF"/>
        </a:accent1>
        <a:accent2>
          <a:srgbClr val="9933FF"/>
        </a:accent2>
        <a:accent3>
          <a:srgbClr val="AAAAAA"/>
        </a:accent3>
        <a:accent4>
          <a:srgbClr val="D4D4D4"/>
        </a:accent4>
        <a:accent5>
          <a:srgbClr val="B8CAFF"/>
        </a:accent5>
        <a:accent6>
          <a:srgbClr val="8A2DE7"/>
        </a:accent6>
        <a:hlink>
          <a:srgbClr val="00FFFF"/>
        </a:hlink>
        <a:folHlink>
          <a:srgbClr val="0099CC"/>
        </a:folHlink>
      </a:clrScheme>
      <a:clrMap bg1="dk2" tx1="lt1" bg2="dk1" tx2="lt2" accent1="accent1" accent2="accent2" accent3="accent3" accent4="accent4" accent5="accent5" accent6="accent6" hlink="hlink" folHlink="folHlink"/>
    </a:extraClrScheme>
    <a:extraClrScheme>
      <a:clrScheme name="Presentation on product or service 2">
        <a:dk1>
          <a:srgbClr val="000066"/>
        </a:dk1>
        <a:lt1>
          <a:srgbClr val="FFFFFF"/>
        </a:lt1>
        <a:dk2>
          <a:srgbClr val="3333FF"/>
        </a:dk2>
        <a:lt2>
          <a:srgbClr val="3399FF"/>
        </a:lt2>
        <a:accent1>
          <a:srgbClr val="66CCFF"/>
        </a:accent1>
        <a:accent2>
          <a:srgbClr val="FF66FF"/>
        </a:accent2>
        <a:accent3>
          <a:srgbClr val="FFFFFF"/>
        </a:accent3>
        <a:accent4>
          <a:srgbClr val="000056"/>
        </a:accent4>
        <a:accent5>
          <a:srgbClr val="B8E2FF"/>
        </a:accent5>
        <a:accent6>
          <a:srgbClr val="E75CE7"/>
        </a:accent6>
        <a:hlink>
          <a:srgbClr val="CC00CC"/>
        </a:hlink>
        <a:folHlink>
          <a:srgbClr val="CC99FF"/>
        </a:folHlink>
      </a:clrScheme>
      <a:clrMap bg1="lt1" tx1="dk1" bg2="lt2" tx2="dk2" accent1="accent1" accent2="accent2" accent3="accent3" accent4="accent4" accent5="accent5" accent6="accent6" hlink="hlink" folHlink="folHlink"/>
    </a:extraClrScheme>
    <a:extraClrScheme>
      <a:clrScheme name="Presentation on product or service 3">
        <a:dk1>
          <a:srgbClr val="000000"/>
        </a:dk1>
        <a:lt1>
          <a:srgbClr val="FFFFFF"/>
        </a:lt1>
        <a:dk2>
          <a:srgbClr val="000000"/>
        </a:dk2>
        <a:lt2>
          <a:srgbClr val="808080"/>
        </a:lt2>
        <a:accent1>
          <a:srgbClr val="969696"/>
        </a:accent1>
        <a:accent2>
          <a:srgbClr val="DDDDDD"/>
        </a:accent2>
        <a:accent3>
          <a:srgbClr val="FFFFFF"/>
        </a:accent3>
        <a:accent4>
          <a:srgbClr val="000000"/>
        </a:accent4>
        <a:accent5>
          <a:srgbClr val="C9C9C9"/>
        </a:accent5>
        <a:accent6>
          <a:srgbClr val="C8C8C8"/>
        </a:accent6>
        <a:hlink>
          <a:srgbClr val="333333"/>
        </a:hlink>
        <a:folHlink>
          <a:srgbClr val="B2B2B2"/>
        </a:folHlink>
      </a:clrScheme>
      <a:clrMap bg1="lt1" tx1="dk1" bg2="lt2" tx2="dk2" accent1="accent1" accent2="accent2" accent3="accent3" accent4="accent4" accent5="accent5" accent6="accent6" hlink="hlink" folHlink="folHlink"/>
    </a:extraClrScheme>
    <a:extraClrScheme>
      <a:clrScheme name="Presentation on product or service 4">
        <a:dk1>
          <a:srgbClr val="808080"/>
        </a:dk1>
        <a:lt1>
          <a:srgbClr val="F8F8F8"/>
        </a:lt1>
        <a:dk2>
          <a:srgbClr val="000000"/>
        </a:dk2>
        <a:lt2>
          <a:srgbClr val="FFFFFF"/>
        </a:lt2>
        <a:accent1>
          <a:srgbClr val="CC9900"/>
        </a:accent1>
        <a:accent2>
          <a:srgbClr val="996600"/>
        </a:accent2>
        <a:accent3>
          <a:srgbClr val="AAAAAA"/>
        </a:accent3>
        <a:accent4>
          <a:srgbClr val="D4D4D4"/>
        </a:accent4>
        <a:accent5>
          <a:srgbClr val="E2CAAA"/>
        </a:accent5>
        <a:accent6>
          <a:srgbClr val="8A5C00"/>
        </a:accent6>
        <a:hlink>
          <a:srgbClr val="CCCC00"/>
        </a:hlink>
        <a:folHlink>
          <a:srgbClr val="808000"/>
        </a:folHlink>
      </a:clrScheme>
      <a:clrMap bg1="dk2" tx1="lt1" bg2="dk1" tx2="lt2" accent1="accent1" accent2="accent2" accent3="accent3" accent4="accent4" accent5="accent5" accent6="accent6" hlink="hlink" folHlink="folHlink"/>
    </a:extraClrScheme>
    <a:extraClrScheme>
      <a:clrScheme name="Presentation on product or service 5">
        <a:dk1>
          <a:srgbClr val="000000"/>
        </a:dk1>
        <a:lt1>
          <a:srgbClr val="FFFFFF"/>
        </a:lt1>
        <a:dk2>
          <a:srgbClr val="000000"/>
        </a:dk2>
        <a:lt2>
          <a:srgbClr val="996633"/>
        </a:lt2>
        <a:accent1>
          <a:srgbClr val="CC9900"/>
        </a:accent1>
        <a:accent2>
          <a:srgbClr val="FFECB7"/>
        </a:accent2>
        <a:accent3>
          <a:srgbClr val="FFFFFF"/>
        </a:accent3>
        <a:accent4>
          <a:srgbClr val="000000"/>
        </a:accent4>
        <a:accent5>
          <a:srgbClr val="E2CAAA"/>
        </a:accent5>
        <a:accent6>
          <a:srgbClr val="E7D6A6"/>
        </a:accent6>
        <a:hlink>
          <a:srgbClr val="996633"/>
        </a:hlink>
        <a:folHlink>
          <a:srgbClr val="FF9900"/>
        </a:folHlink>
      </a:clrScheme>
      <a:clrMap bg1="lt1" tx1="dk1" bg2="lt2" tx2="dk2" accent1="accent1" accent2="accent2" accent3="accent3" accent4="accent4" accent5="accent5" accent6="accent6" hlink="hlink" folHlink="folHlink"/>
    </a:extraClrScheme>
    <a:extraClrScheme>
      <a:clrScheme name="Presentation on product or service 6">
        <a:dk1>
          <a:srgbClr val="000000"/>
        </a:dk1>
        <a:lt1>
          <a:srgbClr val="FFFFFF"/>
        </a:lt1>
        <a:dk2>
          <a:srgbClr val="000000"/>
        </a:dk2>
        <a:lt2>
          <a:srgbClr val="996633"/>
        </a:lt2>
        <a:accent1>
          <a:srgbClr val="CC9900"/>
        </a:accent1>
        <a:accent2>
          <a:srgbClr val="FFE28F"/>
        </a:accent2>
        <a:accent3>
          <a:srgbClr val="FFFFFF"/>
        </a:accent3>
        <a:accent4>
          <a:srgbClr val="000000"/>
        </a:accent4>
        <a:accent5>
          <a:srgbClr val="E2CAAA"/>
        </a:accent5>
        <a:accent6>
          <a:srgbClr val="E7CD81"/>
        </a:accent6>
        <a:hlink>
          <a:srgbClr val="996633"/>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Black History Month presentation</Template>
  <TotalTime>143</TotalTime>
  <Words>741</Words>
  <Application>Microsoft Macintosh PowerPoint</Application>
  <PresentationFormat>On-screen Show (4:3)</PresentationFormat>
  <Paragraphs>50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Century</vt:lpstr>
      <vt:lpstr>Gill Sans MT</vt:lpstr>
      <vt:lpstr>Times New Roman</vt:lpstr>
      <vt:lpstr>Presentation on product or service</vt:lpstr>
      <vt:lpstr>Removing Barriers by Creating an Inclusive Syllabus by  Dr. Stacy Yeager-Okosi  </vt:lpstr>
      <vt:lpstr>Overview</vt:lpstr>
      <vt:lpstr>Are these images common in your Course Materials? </vt:lpstr>
      <vt:lpstr>Points to consider</vt:lpstr>
      <vt:lpstr>Action Steps</vt:lpstr>
      <vt:lpstr>Impact</vt:lpstr>
      <vt:lpstr>Removing Barriers</vt:lpstr>
      <vt:lpstr>Classroom Points</vt:lpstr>
      <vt:lpstr>How We Celebrate</vt:lpstr>
      <vt:lpstr>Conclusion</vt:lpstr>
      <vt:lpstr>Conclusion</vt:lpstr>
      <vt:lpstr>Resources</vt:lpstr>
    </vt:vector>
  </TitlesOfParts>
  <Manager/>
  <Company>Microsoft Corporation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 The Assignment By Removing Barriers by  Dr. Stacy Yeager-Okosi</dc:title>
  <dc:subject/>
  <dc:creator>Yeager-Okosi, Stacy</dc:creator>
  <cp:keywords/>
  <dc:description/>
  <cp:lastModifiedBy>Jansen, Erica</cp:lastModifiedBy>
  <cp:revision>15</cp:revision>
  <dcterms:created xsi:type="dcterms:W3CDTF">2022-03-15T15:20:49Z</dcterms:created>
  <dcterms:modified xsi:type="dcterms:W3CDTF">2022-03-25T18:50:57Z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TC101030761033</vt:lpwstr>
  </property>
</Properties>
</file>